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netmatters.org/controls/interactive-guide/YouTube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hyperlink" Target="https://www.youtube.com/watch?v=LkjU2L067P4" TargetMode="External"/><Relationship Id="rId1" Type="http://schemas.openxmlformats.org/officeDocument/2006/relationships/image" Target="../media/image14.png"/><Relationship Id="rId6" Type="http://schemas.openxmlformats.org/officeDocument/2006/relationships/image" Target="../media/image17.png"/><Relationship Id="rId5" Type="http://schemas.openxmlformats.org/officeDocument/2006/relationships/hyperlink" Target="https://support.apple.com/en-gb/HT201304" TargetMode="External"/><Relationship Id="rId10" Type="http://schemas.openxmlformats.org/officeDocument/2006/relationships/hyperlink" Target="http://www.internetmatters.org/controls/?gclid=Cj0KEQjw6cCuBRCh4KrGoJ6LoboBEiQAwzYsdBx1j7H17igC4A1Jf3SbfbWoHtM0UVnNu61UHUfjh00aAtBX8P8HAQ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honepayplus.org.uk/~/media/Files/PhonepayPlus/News-Items/usingappssafelyandsecurely.pdf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hyperlink" Target="http://www.report-it.org.uk/home" TargetMode="External"/><Relationship Id="rId2" Type="http://schemas.openxmlformats.org/officeDocument/2006/relationships/hyperlink" Target="http://www.net-aware.org.uk/" TargetMode="External"/><Relationship Id="rId1" Type="http://schemas.openxmlformats.org/officeDocument/2006/relationships/image" Target="../media/image20.png"/><Relationship Id="rId6" Type="http://schemas.openxmlformats.org/officeDocument/2006/relationships/hyperlink" Target="https://www.ceop.police.uk/safety-centre/Parents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hyperlink" Target="https://www.iwf.org.uk/" TargetMode="External"/><Relationship Id="rId4" Type="http://schemas.openxmlformats.org/officeDocument/2006/relationships/hyperlink" Target="http://www.childnet.com/young-people/secondary/hot-topics/cyberbullying" TargetMode="External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E7F35-6C25-4137-802B-A8EC500AAAD9}" type="doc">
      <dgm:prSet loTypeId="urn:microsoft.com/office/officeart/2005/8/layout/p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FFB4EF-635B-455D-A8E1-0BC86C89895E}">
      <dgm:prSet phldrT="[Text]"/>
      <dgm:spPr/>
      <dgm:t>
        <a:bodyPr/>
        <a:lstStyle/>
        <a:p>
          <a:r>
            <a:rPr lang="en-GB" dirty="0"/>
            <a:t>View  browsing history</a:t>
          </a:r>
        </a:p>
      </dgm:t>
    </dgm:pt>
    <dgm:pt modelId="{C7B97D61-0F1B-45E8-95D6-76C2675938A9}" type="parTrans" cxnId="{3E851F8A-9735-4DC3-B5DB-FC38DC10C01F}">
      <dgm:prSet/>
      <dgm:spPr/>
      <dgm:t>
        <a:bodyPr/>
        <a:lstStyle/>
        <a:p>
          <a:endParaRPr lang="en-GB"/>
        </a:p>
      </dgm:t>
    </dgm:pt>
    <dgm:pt modelId="{A59FE40F-C3F9-4A3F-B87A-84284727376A}" type="sibTrans" cxnId="{3E851F8A-9735-4DC3-B5DB-FC38DC10C01F}">
      <dgm:prSet/>
      <dgm:spPr/>
      <dgm:t>
        <a:bodyPr/>
        <a:lstStyle/>
        <a:p>
          <a:endParaRPr lang="en-GB"/>
        </a:p>
      </dgm:t>
    </dgm:pt>
    <dgm:pt modelId="{3FB10B53-5AC7-4AC5-9CF1-E07DF153C889}">
      <dgm:prSet phldrT="[Text]"/>
      <dgm:spPr/>
      <dgm:t>
        <a:bodyPr/>
        <a:lstStyle/>
        <a:p>
          <a:r>
            <a:rPr lang="en-GB" dirty="0"/>
            <a:t>Set up parental controls on your TV</a:t>
          </a:r>
        </a:p>
      </dgm:t>
    </dgm:pt>
    <dgm:pt modelId="{6D8A165D-1DC8-43FA-8CAE-9FB4588C7062}" type="parTrans" cxnId="{C4E66F9C-3687-4264-96F6-31203A57E44E}">
      <dgm:prSet/>
      <dgm:spPr/>
      <dgm:t>
        <a:bodyPr/>
        <a:lstStyle/>
        <a:p>
          <a:endParaRPr lang="en-GB"/>
        </a:p>
      </dgm:t>
    </dgm:pt>
    <dgm:pt modelId="{1E435F78-2300-4C25-A17F-C7BE6ACC04DA}" type="sibTrans" cxnId="{C4E66F9C-3687-4264-96F6-31203A57E44E}">
      <dgm:prSet/>
      <dgm:spPr/>
      <dgm:t>
        <a:bodyPr/>
        <a:lstStyle/>
        <a:p>
          <a:endParaRPr lang="en-GB"/>
        </a:p>
      </dgm:t>
    </dgm:pt>
    <dgm:pt modelId="{F3790086-C95D-46AB-AC44-64223281E26E}">
      <dgm:prSet phldrT="[Text]"/>
      <dgm:spPr/>
      <dgm:t>
        <a:bodyPr/>
        <a:lstStyle/>
        <a:p>
          <a:r>
            <a:rPr lang="en-GB" dirty="0"/>
            <a:t>Set up parental controls on apple devices</a:t>
          </a:r>
        </a:p>
      </dgm:t>
    </dgm:pt>
    <dgm:pt modelId="{67B1F6AE-D61E-4E3B-B74E-612F12FD78B9}" type="parTrans" cxnId="{48F4E52A-EB34-4100-82FA-6EE0CBABFD61}">
      <dgm:prSet/>
      <dgm:spPr/>
      <dgm:t>
        <a:bodyPr/>
        <a:lstStyle/>
        <a:p>
          <a:endParaRPr lang="en-GB"/>
        </a:p>
      </dgm:t>
    </dgm:pt>
    <dgm:pt modelId="{DE42A9EE-901B-422A-A302-BC5A29E1DEC8}" type="sibTrans" cxnId="{48F4E52A-EB34-4100-82FA-6EE0CBABFD61}">
      <dgm:prSet/>
      <dgm:spPr/>
      <dgm:t>
        <a:bodyPr/>
        <a:lstStyle/>
        <a:p>
          <a:endParaRPr lang="en-GB"/>
        </a:p>
      </dgm:t>
    </dgm:pt>
    <dgm:pt modelId="{8E184134-D97A-4966-BAC4-0A882B04BD53}">
      <dgm:prSet phldrT="[Text]"/>
      <dgm:spPr/>
      <dgm:t>
        <a:bodyPr/>
        <a:lstStyle/>
        <a:p>
          <a:r>
            <a:rPr lang="en-GB" dirty="0"/>
            <a:t>Set up parental lock on BBC iPlayer</a:t>
          </a:r>
        </a:p>
      </dgm:t>
    </dgm:pt>
    <dgm:pt modelId="{7C353879-9422-467B-BB0B-7955155658EC}" type="parTrans" cxnId="{B575010B-929D-4C45-A22D-C4C20930DBBA}">
      <dgm:prSet/>
      <dgm:spPr/>
      <dgm:t>
        <a:bodyPr/>
        <a:lstStyle/>
        <a:p>
          <a:endParaRPr lang="en-GB"/>
        </a:p>
      </dgm:t>
    </dgm:pt>
    <dgm:pt modelId="{8CCFD7AD-9CD2-4BCC-A055-4D472156DA34}" type="sibTrans" cxnId="{B575010B-929D-4C45-A22D-C4C20930DBBA}">
      <dgm:prSet/>
      <dgm:spPr/>
      <dgm:t>
        <a:bodyPr/>
        <a:lstStyle/>
        <a:p>
          <a:endParaRPr lang="en-GB"/>
        </a:p>
      </dgm:t>
    </dgm:pt>
    <dgm:pt modelId="{3936D556-FD9E-48EC-BC79-D0A754741A67}">
      <dgm:prSet/>
      <dgm:spPr/>
      <dgm:t>
        <a:bodyPr/>
        <a:lstStyle/>
        <a:p>
          <a:r>
            <a:rPr lang="en-GB" dirty="0"/>
            <a:t>Set a </a:t>
          </a:r>
          <a:r>
            <a:rPr lang="en-GB" dirty="0" err="1"/>
            <a:t>Youtube</a:t>
          </a:r>
          <a:r>
            <a:rPr lang="en-GB" dirty="0"/>
            <a:t> safety mode</a:t>
          </a:r>
        </a:p>
      </dgm:t>
    </dgm:pt>
    <dgm:pt modelId="{106F4096-992C-407B-9AAE-DF3ED29B692C}" type="parTrans" cxnId="{484DECE5-A2C4-4423-801A-0480E3B75D35}">
      <dgm:prSet/>
      <dgm:spPr/>
      <dgm:t>
        <a:bodyPr/>
        <a:lstStyle/>
        <a:p>
          <a:endParaRPr lang="en-GB"/>
        </a:p>
      </dgm:t>
    </dgm:pt>
    <dgm:pt modelId="{856891FA-10E0-469A-9A97-090D81D9EDB5}" type="sibTrans" cxnId="{484DECE5-A2C4-4423-801A-0480E3B75D35}">
      <dgm:prSet/>
      <dgm:spPr/>
      <dgm:t>
        <a:bodyPr/>
        <a:lstStyle/>
        <a:p>
          <a:endParaRPr lang="en-GB"/>
        </a:p>
      </dgm:t>
    </dgm:pt>
    <dgm:pt modelId="{1192C2BA-6E51-4054-A448-85F952EA2E7F}">
      <dgm:prSet/>
      <dgm:spPr/>
      <dgm:t>
        <a:bodyPr/>
        <a:lstStyle/>
        <a:p>
          <a:r>
            <a:rPr lang="en-GB" dirty="0"/>
            <a:t>Find out more about parental controls</a:t>
          </a:r>
        </a:p>
      </dgm:t>
    </dgm:pt>
    <dgm:pt modelId="{C1A7C2D2-FE0B-40CF-86C0-87AFB9E50699}" type="parTrans" cxnId="{29C7C38B-94B4-4F7D-91FA-9721F1777CDE}">
      <dgm:prSet/>
      <dgm:spPr/>
      <dgm:t>
        <a:bodyPr/>
        <a:lstStyle/>
        <a:p>
          <a:endParaRPr lang="en-GB"/>
        </a:p>
      </dgm:t>
    </dgm:pt>
    <dgm:pt modelId="{F00A582C-D43D-4E9D-A520-07F786B9042A}" type="sibTrans" cxnId="{29C7C38B-94B4-4F7D-91FA-9721F1777CDE}">
      <dgm:prSet/>
      <dgm:spPr/>
      <dgm:t>
        <a:bodyPr/>
        <a:lstStyle/>
        <a:p>
          <a:endParaRPr lang="en-GB"/>
        </a:p>
      </dgm:t>
    </dgm:pt>
    <dgm:pt modelId="{7B7B57D6-F1EF-44CD-8503-FD8CE11210D2}" type="pres">
      <dgm:prSet presAssocID="{603E7F35-6C25-4137-802B-A8EC500AAA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23BB4F7-453B-4A08-98AF-0683CE4428A3}" type="pres">
      <dgm:prSet presAssocID="{74FFB4EF-635B-455D-A8E1-0BC86C89895E}" presName="compNode" presStyleCnt="0"/>
      <dgm:spPr/>
    </dgm:pt>
    <dgm:pt modelId="{F12F6E51-972F-4AF8-A490-277A5C88544A}" type="pres">
      <dgm:prSet presAssocID="{74FFB4EF-635B-455D-A8E1-0BC86C89895E}" presName="pictRect" presStyleLbl="nod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6087D756-E098-43F4-8052-60C595B12DD6}" type="pres">
      <dgm:prSet presAssocID="{74FFB4EF-635B-455D-A8E1-0BC86C89895E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7B62C8-8868-46D7-A23D-039EE462517E}" type="pres">
      <dgm:prSet presAssocID="{A59FE40F-C3F9-4A3F-B87A-84284727376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3F5C521-64F2-4F70-B569-3678BF9E997A}" type="pres">
      <dgm:prSet presAssocID="{3FB10B53-5AC7-4AC5-9CF1-E07DF153C889}" presName="compNode" presStyleCnt="0"/>
      <dgm:spPr/>
    </dgm:pt>
    <dgm:pt modelId="{A8B1C0D6-B6AC-4FD9-99E9-A3D9C85B0D45}" type="pres">
      <dgm:prSet presAssocID="{3FB10B53-5AC7-4AC5-9CF1-E07DF153C889}" presName="pictRect" presStyleLbl="node1" presStyleIdx="1" presStyleCnt="6" custLinFactNeighborX="2403" custLinFactNeighborY="42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7AE39E2-6A62-45AB-B8BC-F4E1A5474413}" type="pres">
      <dgm:prSet presAssocID="{3FB10B53-5AC7-4AC5-9CF1-E07DF153C88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821005-F86D-4B00-90D9-770A9A9CCFF6}" type="pres">
      <dgm:prSet presAssocID="{1E435F78-2300-4C25-A17F-C7BE6ACC04D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DBE84CB-A86A-4A28-B36A-AA4026DDFE0F}" type="pres">
      <dgm:prSet presAssocID="{F3790086-C95D-46AB-AC44-64223281E26E}" presName="compNode" presStyleCnt="0"/>
      <dgm:spPr/>
    </dgm:pt>
    <dgm:pt modelId="{57B92E48-E7DE-47E0-B9B0-0A2D05193B38}" type="pres">
      <dgm:prSet presAssocID="{F3790086-C95D-46AB-AC44-64223281E26E}" presName="pictRect" presStyleLbl="node1" presStyleIdx="2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/>
          </dgm14:cNvPr>
        </a:ext>
      </dgm:extLst>
    </dgm:pt>
    <dgm:pt modelId="{64720DE5-E230-4DF6-81A8-5FD41EEC1374}" type="pres">
      <dgm:prSet presAssocID="{F3790086-C95D-46AB-AC44-64223281E26E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6767D0-0FD6-4CE3-9FDC-CC8E664E65A6}" type="pres">
      <dgm:prSet presAssocID="{DE42A9EE-901B-422A-A302-BC5A29E1DEC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C963B9B-EA78-4BDD-A995-B9A9F11EC461}" type="pres">
      <dgm:prSet presAssocID="{8E184134-D97A-4966-BAC4-0A882B04BD53}" presName="compNode" presStyleCnt="0"/>
      <dgm:spPr/>
    </dgm:pt>
    <dgm:pt modelId="{58265568-96F2-4344-BD9F-A8E002F71EE0}" type="pres">
      <dgm:prSet presAssocID="{8E184134-D97A-4966-BAC4-0A882B04BD53}" presName="pictRect" presStyleLbl="node1" presStyleIdx="3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7E0CFC2-F70D-4BBF-98E4-68A9B668B1C3}" type="pres">
      <dgm:prSet presAssocID="{8E184134-D97A-4966-BAC4-0A882B04BD53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C9BC65-8B9E-41AE-9E04-33D054679ECB}" type="pres">
      <dgm:prSet presAssocID="{8CCFD7AD-9CD2-4BCC-A055-4D472156DA3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64C1388-BBFC-4C1D-8F37-35E4876DFF8D}" type="pres">
      <dgm:prSet presAssocID="{3936D556-FD9E-48EC-BC79-D0A754741A67}" presName="compNode" presStyleCnt="0"/>
      <dgm:spPr/>
    </dgm:pt>
    <dgm:pt modelId="{4CF12129-9F5B-49CA-A8B3-1F3166EEBB2C}" type="pres">
      <dgm:prSet presAssocID="{3936D556-FD9E-48EC-BC79-D0A754741A67}" presName="pictRect" presStyleLbl="node1" presStyleIdx="4" presStyleCnt="6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/>
          </dgm14:cNvPr>
        </a:ext>
      </dgm:extLst>
    </dgm:pt>
    <dgm:pt modelId="{20E3BCF6-C38F-45AE-8945-5CBAA8914AFE}" type="pres">
      <dgm:prSet presAssocID="{3936D556-FD9E-48EC-BC79-D0A754741A67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71E90E-F575-4539-90FF-82B6B5DBADEE}" type="pres">
      <dgm:prSet presAssocID="{856891FA-10E0-469A-9A97-090D81D9EDB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D8CB274-9E2C-4F69-830D-FCEDFE26155C}" type="pres">
      <dgm:prSet presAssocID="{1192C2BA-6E51-4054-A448-85F952EA2E7F}" presName="compNode" presStyleCnt="0"/>
      <dgm:spPr/>
    </dgm:pt>
    <dgm:pt modelId="{B766C071-15C0-453A-9CB4-81FF36878024}" type="pres">
      <dgm:prSet presAssocID="{1192C2BA-6E51-4054-A448-85F952EA2E7F}" presName="pictRect" presStyleLbl="node1" presStyleIdx="5" presStyleCnt="6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/>
          </dgm14:cNvPr>
        </a:ext>
      </dgm:extLst>
    </dgm:pt>
    <dgm:pt modelId="{CC845A9C-139A-431F-AA4F-D77725CB4445}" type="pres">
      <dgm:prSet presAssocID="{1192C2BA-6E51-4054-A448-85F952EA2E7F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57D0BC3-C643-4879-9908-FDE746BF582F}" type="presOf" srcId="{8E184134-D97A-4966-BAC4-0A882B04BD53}" destId="{37E0CFC2-F70D-4BBF-98E4-68A9B668B1C3}" srcOrd="0" destOrd="0" presId="urn:microsoft.com/office/officeart/2005/8/layout/pList1"/>
    <dgm:cxn modelId="{29C7C38B-94B4-4F7D-91FA-9721F1777CDE}" srcId="{603E7F35-6C25-4137-802B-A8EC500AAAD9}" destId="{1192C2BA-6E51-4054-A448-85F952EA2E7F}" srcOrd="5" destOrd="0" parTransId="{C1A7C2D2-FE0B-40CF-86C0-87AFB9E50699}" sibTransId="{F00A582C-D43D-4E9D-A520-07F786B9042A}"/>
    <dgm:cxn modelId="{870A8FD2-5698-4788-A75C-89B40D820A1B}" type="presOf" srcId="{603E7F35-6C25-4137-802B-A8EC500AAAD9}" destId="{7B7B57D6-F1EF-44CD-8503-FD8CE11210D2}" srcOrd="0" destOrd="0" presId="urn:microsoft.com/office/officeart/2005/8/layout/pList1"/>
    <dgm:cxn modelId="{C907B4B4-DB50-456A-B59A-1F168CCA8B75}" type="presOf" srcId="{8CCFD7AD-9CD2-4BCC-A055-4D472156DA34}" destId="{66C9BC65-8B9E-41AE-9E04-33D054679ECB}" srcOrd="0" destOrd="0" presId="urn:microsoft.com/office/officeart/2005/8/layout/pList1"/>
    <dgm:cxn modelId="{484DECE5-A2C4-4423-801A-0480E3B75D35}" srcId="{603E7F35-6C25-4137-802B-A8EC500AAAD9}" destId="{3936D556-FD9E-48EC-BC79-D0A754741A67}" srcOrd="4" destOrd="0" parTransId="{106F4096-992C-407B-9AAE-DF3ED29B692C}" sibTransId="{856891FA-10E0-469A-9A97-090D81D9EDB5}"/>
    <dgm:cxn modelId="{711ED791-41D4-44D5-8B7B-FA00C57F0003}" type="presOf" srcId="{74FFB4EF-635B-455D-A8E1-0BC86C89895E}" destId="{6087D756-E098-43F4-8052-60C595B12DD6}" srcOrd="0" destOrd="0" presId="urn:microsoft.com/office/officeart/2005/8/layout/pList1"/>
    <dgm:cxn modelId="{1EEC5F67-F186-4DB7-BD69-B77926A0C7E7}" type="presOf" srcId="{DE42A9EE-901B-422A-A302-BC5A29E1DEC8}" destId="{C56767D0-0FD6-4CE3-9FDC-CC8E664E65A6}" srcOrd="0" destOrd="0" presId="urn:microsoft.com/office/officeart/2005/8/layout/pList1"/>
    <dgm:cxn modelId="{C4E66F9C-3687-4264-96F6-31203A57E44E}" srcId="{603E7F35-6C25-4137-802B-A8EC500AAAD9}" destId="{3FB10B53-5AC7-4AC5-9CF1-E07DF153C889}" srcOrd="1" destOrd="0" parTransId="{6D8A165D-1DC8-43FA-8CAE-9FB4588C7062}" sibTransId="{1E435F78-2300-4C25-A17F-C7BE6ACC04DA}"/>
    <dgm:cxn modelId="{B575010B-929D-4C45-A22D-C4C20930DBBA}" srcId="{603E7F35-6C25-4137-802B-A8EC500AAAD9}" destId="{8E184134-D97A-4966-BAC4-0A882B04BD53}" srcOrd="3" destOrd="0" parTransId="{7C353879-9422-467B-BB0B-7955155658EC}" sibTransId="{8CCFD7AD-9CD2-4BCC-A055-4D472156DA34}"/>
    <dgm:cxn modelId="{DC69F0A6-C3AD-40CA-B1DD-023499F09DF2}" type="presOf" srcId="{F3790086-C95D-46AB-AC44-64223281E26E}" destId="{64720DE5-E230-4DF6-81A8-5FD41EEC1374}" srcOrd="0" destOrd="0" presId="urn:microsoft.com/office/officeart/2005/8/layout/pList1"/>
    <dgm:cxn modelId="{97263FAE-BF46-483F-8849-2B0E9A05DBE5}" type="presOf" srcId="{A59FE40F-C3F9-4A3F-B87A-84284727376A}" destId="{F07B62C8-8868-46D7-A23D-039EE462517E}" srcOrd="0" destOrd="0" presId="urn:microsoft.com/office/officeart/2005/8/layout/pList1"/>
    <dgm:cxn modelId="{B4AB0E4E-CBFB-47D4-B16A-A49F4C7ED511}" type="presOf" srcId="{856891FA-10E0-469A-9A97-090D81D9EDB5}" destId="{1D71E90E-F575-4539-90FF-82B6B5DBADEE}" srcOrd="0" destOrd="0" presId="urn:microsoft.com/office/officeart/2005/8/layout/pList1"/>
    <dgm:cxn modelId="{3E851F8A-9735-4DC3-B5DB-FC38DC10C01F}" srcId="{603E7F35-6C25-4137-802B-A8EC500AAAD9}" destId="{74FFB4EF-635B-455D-A8E1-0BC86C89895E}" srcOrd="0" destOrd="0" parTransId="{C7B97D61-0F1B-45E8-95D6-76C2675938A9}" sibTransId="{A59FE40F-C3F9-4A3F-B87A-84284727376A}"/>
    <dgm:cxn modelId="{48F4E52A-EB34-4100-82FA-6EE0CBABFD61}" srcId="{603E7F35-6C25-4137-802B-A8EC500AAAD9}" destId="{F3790086-C95D-46AB-AC44-64223281E26E}" srcOrd="2" destOrd="0" parTransId="{67B1F6AE-D61E-4E3B-B74E-612F12FD78B9}" sibTransId="{DE42A9EE-901B-422A-A302-BC5A29E1DEC8}"/>
    <dgm:cxn modelId="{95D793BA-18AB-45A5-AB7F-C48CC117C835}" type="presOf" srcId="{3936D556-FD9E-48EC-BC79-D0A754741A67}" destId="{20E3BCF6-C38F-45AE-8945-5CBAA8914AFE}" srcOrd="0" destOrd="0" presId="urn:microsoft.com/office/officeart/2005/8/layout/pList1"/>
    <dgm:cxn modelId="{A32EDD5D-3483-4560-AC94-1C7EBF5FA476}" type="presOf" srcId="{1192C2BA-6E51-4054-A448-85F952EA2E7F}" destId="{CC845A9C-139A-431F-AA4F-D77725CB4445}" srcOrd="0" destOrd="0" presId="urn:microsoft.com/office/officeart/2005/8/layout/pList1"/>
    <dgm:cxn modelId="{B0EC9E2C-CDEE-406F-BA93-5934B2C7B15C}" type="presOf" srcId="{1E435F78-2300-4C25-A17F-C7BE6ACC04DA}" destId="{8B821005-F86D-4B00-90D9-770A9A9CCFF6}" srcOrd="0" destOrd="0" presId="urn:microsoft.com/office/officeart/2005/8/layout/pList1"/>
    <dgm:cxn modelId="{47C577BA-B5BB-445D-9B3D-C5F49379A1DB}" type="presOf" srcId="{3FB10B53-5AC7-4AC5-9CF1-E07DF153C889}" destId="{F7AE39E2-6A62-45AB-B8BC-F4E1A5474413}" srcOrd="0" destOrd="0" presId="urn:microsoft.com/office/officeart/2005/8/layout/pList1"/>
    <dgm:cxn modelId="{8C91F127-2E97-4B2D-B3E9-18096E344A24}" type="presParOf" srcId="{7B7B57D6-F1EF-44CD-8503-FD8CE11210D2}" destId="{623BB4F7-453B-4A08-98AF-0683CE4428A3}" srcOrd="0" destOrd="0" presId="urn:microsoft.com/office/officeart/2005/8/layout/pList1"/>
    <dgm:cxn modelId="{2D5F362E-1E5C-45C6-89DC-FF493CE00677}" type="presParOf" srcId="{623BB4F7-453B-4A08-98AF-0683CE4428A3}" destId="{F12F6E51-972F-4AF8-A490-277A5C88544A}" srcOrd="0" destOrd="0" presId="urn:microsoft.com/office/officeart/2005/8/layout/pList1"/>
    <dgm:cxn modelId="{31E9BAFB-1C7B-4223-952D-ABECE5CC12DF}" type="presParOf" srcId="{623BB4F7-453B-4A08-98AF-0683CE4428A3}" destId="{6087D756-E098-43F4-8052-60C595B12DD6}" srcOrd="1" destOrd="0" presId="urn:microsoft.com/office/officeart/2005/8/layout/pList1"/>
    <dgm:cxn modelId="{A234CF10-699F-44DC-8251-CA593C7E4733}" type="presParOf" srcId="{7B7B57D6-F1EF-44CD-8503-FD8CE11210D2}" destId="{F07B62C8-8868-46D7-A23D-039EE462517E}" srcOrd="1" destOrd="0" presId="urn:microsoft.com/office/officeart/2005/8/layout/pList1"/>
    <dgm:cxn modelId="{BF4DEBC4-8922-44AA-BB1E-6961FAE6655C}" type="presParOf" srcId="{7B7B57D6-F1EF-44CD-8503-FD8CE11210D2}" destId="{03F5C521-64F2-4F70-B569-3678BF9E997A}" srcOrd="2" destOrd="0" presId="urn:microsoft.com/office/officeart/2005/8/layout/pList1"/>
    <dgm:cxn modelId="{92431F08-EF00-4563-9641-605EA4013B13}" type="presParOf" srcId="{03F5C521-64F2-4F70-B569-3678BF9E997A}" destId="{A8B1C0D6-B6AC-4FD9-99E9-A3D9C85B0D45}" srcOrd="0" destOrd="0" presId="urn:microsoft.com/office/officeart/2005/8/layout/pList1"/>
    <dgm:cxn modelId="{C3D44E7B-8767-4313-AC76-C85E152A8342}" type="presParOf" srcId="{03F5C521-64F2-4F70-B569-3678BF9E997A}" destId="{F7AE39E2-6A62-45AB-B8BC-F4E1A5474413}" srcOrd="1" destOrd="0" presId="urn:microsoft.com/office/officeart/2005/8/layout/pList1"/>
    <dgm:cxn modelId="{9EECE7A2-1B13-4EBC-BA87-BCF4746C19A5}" type="presParOf" srcId="{7B7B57D6-F1EF-44CD-8503-FD8CE11210D2}" destId="{8B821005-F86D-4B00-90D9-770A9A9CCFF6}" srcOrd="3" destOrd="0" presId="urn:microsoft.com/office/officeart/2005/8/layout/pList1"/>
    <dgm:cxn modelId="{ABAEF01E-801C-4A39-896E-FFAFDF9CE141}" type="presParOf" srcId="{7B7B57D6-F1EF-44CD-8503-FD8CE11210D2}" destId="{DDBE84CB-A86A-4A28-B36A-AA4026DDFE0F}" srcOrd="4" destOrd="0" presId="urn:microsoft.com/office/officeart/2005/8/layout/pList1"/>
    <dgm:cxn modelId="{D1CC3AB7-BFEB-45A6-A862-7FC3C90EFFF5}" type="presParOf" srcId="{DDBE84CB-A86A-4A28-B36A-AA4026DDFE0F}" destId="{57B92E48-E7DE-47E0-B9B0-0A2D05193B38}" srcOrd="0" destOrd="0" presId="urn:microsoft.com/office/officeart/2005/8/layout/pList1"/>
    <dgm:cxn modelId="{60402B0A-022F-4689-80E9-B3A3E544997E}" type="presParOf" srcId="{DDBE84CB-A86A-4A28-B36A-AA4026DDFE0F}" destId="{64720DE5-E230-4DF6-81A8-5FD41EEC1374}" srcOrd="1" destOrd="0" presId="urn:microsoft.com/office/officeart/2005/8/layout/pList1"/>
    <dgm:cxn modelId="{F1EFA862-C10D-4179-BC24-C0A10C8592A2}" type="presParOf" srcId="{7B7B57D6-F1EF-44CD-8503-FD8CE11210D2}" destId="{C56767D0-0FD6-4CE3-9FDC-CC8E664E65A6}" srcOrd="5" destOrd="0" presId="urn:microsoft.com/office/officeart/2005/8/layout/pList1"/>
    <dgm:cxn modelId="{E7376FA3-9300-41C8-A5A7-B4B7603313FC}" type="presParOf" srcId="{7B7B57D6-F1EF-44CD-8503-FD8CE11210D2}" destId="{0C963B9B-EA78-4BDD-A995-B9A9F11EC461}" srcOrd="6" destOrd="0" presId="urn:microsoft.com/office/officeart/2005/8/layout/pList1"/>
    <dgm:cxn modelId="{61D10CB4-5BE1-410A-BCBA-CB72BC2E91E4}" type="presParOf" srcId="{0C963B9B-EA78-4BDD-A995-B9A9F11EC461}" destId="{58265568-96F2-4344-BD9F-A8E002F71EE0}" srcOrd="0" destOrd="0" presId="urn:microsoft.com/office/officeart/2005/8/layout/pList1"/>
    <dgm:cxn modelId="{0A9DEF71-EACC-44C1-977F-1615B84BF2D1}" type="presParOf" srcId="{0C963B9B-EA78-4BDD-A995-B9A9F11EC461}" destId="{37E0CFC2-F70D-4BBF-98E4-68A9B668B1C3}" srcOrd="1" destOrd="0" presId="urn:microsoft.com/office/officeart/2005/8/layout/pList1"/>
    <dgm:cxn modelId="{60910D92-E02B-4B8D-A799-252AE4327042}" type="presParOf" srcId="{7B7B57D6-F1EF-44CD-8503-FD8CE11210D2}" destId="{66C9BC65-8B9E-41AE-9E04-33D054679ECB}" srcOrd="7" destOrd="0" presId="urn:microsoft.com/office/officeart/2005/8/layout/pList1"/>
    <dgm:cxn modelId="{27FC6C18-95FD-48AD-8020-E855EC2C871E}" type="presParOf" srcId="{7B7B57D6-F1EF-44CD-8503-FD8CE11210D2}" destId="{764C1388-BBFC-4C1D-8F37-35E4876DFF8D}" srcOrd="8" destOrd="0" presId="urn:microsoft.com/office/officeart/2005/8/layout/pList1"/>
    <dgm:cxn modelId="{298B5150-6DB3-44AB-9E06-BDA8AF858542}" type="presParOf" srcId="{764C1388-BBFC-4C1D-8F37-35E4876DFF8D}" destId="{4CF12129-9F5B-49CA-A8B3-1F3166EEBB2C}" srcOrd="0" destOrd="0" presId="urn:microsoft.com/office/officeart/2005/8/layout/pList1"/>
    <dgm:cxn modelId="{E7BBD59D-6D7E-4598-B2F2-779C297872EA}" type="presParOf" srcId="{764C1388-BBFC-4C1D-8F37-35E4876DFF8D}" destId="{20E3BCF6-C38F-45AE-8945-5CBAA8914AFE}" srcOrd="1" destOrd="0" presId="urn:microsoft.com/office/officeart/2005/8/layout/pList1"/>
    <dgm:cxn modelId="{3166DF41-AE25-4A4B-9598-B4D65ED75FFF}" type="presParOf" srcId="{7B7B57D6-F1EF-44CD-8503-FD8CE11210D2}" destId="{1D71E90E-F575-4539-90FF-82B6B5DBADEE}" srcOrd="9" destOrd="0" presId="urn:microsoft.com/office/officeart/2005/8/layout/pList1"/>
    <dgm:cxn modelId="{529D60AB-120B-4409-B5AC-E6E42CC11D96}" type="presParOf" srcId="{7B7B57D6-F1EF-44CD-8503-FD8CE11210D2}" destId="{AD8CB274-9E2C-4F69-830D-FCEDFE26155C}" srcOrd="10" destOrd="0" presId="urn:microsoft.com/office/officeart/2005/8/layout/pList1"/>
    <dgm:cxn modelId="{ACD3B08B-8AD1-442A-A0AD-EE6E0431559B}" type="presParOf" srcId="{AD8CB274-9E2C-4F69-830D-FCEDFE26155C}" destId="{B766C071-15C0-453A-9CB4-81FF36878024}" srcOrd="0" destOrd="0" presId="urn:microsoft.com/office/officeart/2005/8/layout/pList1"/>
    <dgm:cxn modelId="{A0CD76CA-160B-47AB-86B8-5664DA7D8197}" type="presParOf" srcId="{AD8CB274-9E2C-4F69-830D-FCEDFE26155C}" destId="{CC845A9C-139A-431F-AA4F-D77725CB444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E94E11-2272-4E28-B242-45FE9E60EA9C}" type="doc">
      <dgm:prSet loTypeId="urn:microsoft.com/office/officeart/2005/8/layout/p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0C44DF-CE4B-4290-873D-D415E5D1FEF7}">
      <dgm:prSet phldrT="[Text]"/>
      <dgm:spPr/>
      <dgm:t>
        <a:bodyPr/>
        <a:lstStyle/>
        <a:p>
          <a:r>
            <a:rPr lang="en-GB" dirty="0"/>
            <a:t>….. want to check out how safe sites, games and apps are</a:t>
          </a:r>
        </a:p>
      </dgm:t>
    </dgm:pt>
    <dgm:pt modelId="{00E75C27-E853-4343-BCB4-01AD63D429FD}" type="parTrans" cxnId="{786ED686-27A4-44FE-9F60-5699336F3ACD}">
      <dgm:prSet/>
      <dgm:spPr/>
      <dgm:t>
        <a:bodyPr/>
        <a:lstStyle/>
        <a:p>
          <a:endParaRPr lang="en-GB"/>
        </a:p>
      </dgm:t>
    </dgm:pt>
    <dgm:pt modelId="{B269BC43-9B34-4F0C-AD56-890B604FE064}" type="sibTrans" cxnId="{786ED686-27A4-44FE-9F60-5699336F3ACD}">
      <dgm:prSet/>
      <dgm:spPr/>
      <dgm:t>
        <a:bodyPr/>
        <a:lstStyle/>
        <a:p>
          <a:endParaRPr lang="en-GB"/>
        </a:p>
      </dgm:t>
    </dgm:pt>
    <dgm:pt modelId="{7C1F5757-CF14-4ECD-9494-E705BB5CFAC7}">
      <dgm:prSet phldrT="[Text]"/>
      <dgm:spPr/>
      <dgm:t>
        <a:bodyPr/>
        <a:lstStyle/>
        <a:p>
          <a:r>
            <a:rPr lang="en-GB" dirty="0"/>
            <a:t>…need more information about online bullying</a:t>
          </a:r>
        </a:p>
      </dgm:t>
    </dgm:pt>
    <dgm:pt modelId="{B310818A-E12F-4C6A-9786-5D0D0A5B9674}" type="parTrans" cxnId="{6B820E9A-948F-4235-90F2-E493A67CE662}">
      <dgm:prSet/>
      <dgm:spPr/>
      <dgm:t>
        <a:bodyPr/>
        <a:lstStyle/>
        <a:p>
          <a:endParaRPr lang="en-GB"/>
        </a:p>
      </dgm:t>
    </dgm:pt>
    <dgm:pt modelId="{07C1B535-903D-438C-BFD2-AB08BE83BB58}" type="sibTrans" cxnId="{6B820E9A-948F-4235-90F2-E493A67CE662}">
      <dgm:prSet/>
      <dgm:spPr/>
      <dgm:t>
        <a:bodyPr/>
        <a:lstStyle/>
        <a:p>
          <a:endParaRPr lang="en-GB"/>
        </a:p>
      </dgm:t>
    </dgm:pt>
    <dgm:pt modelId="{2E329629-B06D-4BE0-8EC7-08FFBCC720E1}">
      <dgm:prSet phldrT="[Text]"/>
      <dgm:spPr/>
      <dgm:t>
        <a:bodyPr/>
        <a:lstStyle/>
        <a:p>
          <a:r>
            <a:rPr lang="en-GB" dirty="0"/>
            <a:t>……are concerned about inappropriate contact</a:t>
          </a:r>
        </a:p>
      </dgm:t>
    </dgm:pt>
    <dgm:pt modelId="{66A36BA4-0972-481C-80F0-10FF23E1AAAB}" type="parTrans" cxnId="{F36D018A-49CD-4073-BF8C-7C900C305760}">
      <dgm:prSet/>
      <dgm:spPr/>
      <dgm:t>
        <a:bodyPr/>
        <a:lstStyle/>
        <a:p>
          <a:endParaRPr lang="en-GB"/>
        </a:p>
      </dgm:t>
    </dgm:pt>
    <dgm:pt modelId="{17E2CEB9-5586-48F7-8511-A0DC246EE2BC}" type="sibTrans" cxnId="{F36D018A-49CD-4073-BF8C-7C900C305760}">
      <dgm:prSet/>
      <dgm:spPr/>
      <dgm:t>
        <a:bodyPr/>
        <a:lstStyle/>
        <a:p>
          <a:endParaRPr lang="en-GB"/>
        </a:p>
      </dgm:t>
    </dgm:pt>
    <dgm:pt modelId="{122A46A6-34BA-44A9-92EA-4437249B045D}">
      <dgm:prSet phldrT="[Text]"/>
      <dgm:spPr/>
      <dgm:t>
        <a:bodyPr/>
        <a:lstStyle/>
        <a:p>
          <a:r>
            <a:rPr lang="en-GB" dirty="0"/>
            <a:t>….need advice on smartphones and mobile apps</a:t>
          </a:r>
        </a:p>
      </dgm:t>
    </dgm:pt>
    <dgm:pt modelId="{25333748-F2CF-48DF-88A1-A412F1924180}" type="parTrans" cxnId="{0AFD64E0-6F17-4771-AACA-1548447E9DD1}">
      <dgm:prSet/>
      <dgm:spPr/>
      <dgm:t>
        <a:bodyPr/>
        <a:lstStyle/>
        <a:p>
          <a:endParaRPr lang="en-GB"/>
        </a:p>
      </dgm:t>
    </dgm:pt>
    <dgm:pt modelId="{FC3B75FB-2076-4A7C-959B-AC5DF31CB2ED}" type="sibTrans" cxnId="{0AFD64E0-6F17-4771-AACA-1548447E9DD1}">
      <dgm:prSet/>
      <dgm:spPr/>
      <dgm:t>
        <a:bodyPr/>
        <a:lstStyle/>
        <a:p>
          <a:endParaRPr lang="en-GB"/>
        </a:p>
      </dgm:t>
    </dgm:pt>
    <dgm:pt modelId="{80B0BABE-492B-43CE-A1A3-4DB06CB645FE}">
      <dgm:prSet phldrT="[Text]"/>
      <dgm:spPr/>
      <dgm:t>
        <a:bodyPr/>
        <a:lstStyle/>
        <a:p>
          <a:r>
            <a:rPr lang="en-GB" dirty="0"/>
            <a:t>Need to report images that concern you</a:t>
          </a:r>
        </a:p>
      </dgm:t>
    </dgm:pt>
    <dgm:pt modelId="{04A5B181-A91B-41E3-8866-C559857AFCB9}" type="parTrans" cxnId="{97A3A4B9-3FDF-48D3-91CC-883E1AAEE499}">
      <dgm:prSet/>
      <dgm:spPr/>
      <dgm:t>
        <a:bodyPr/>
        <a:lstStyle/>
        <a:p>
          <a:endParaRPr lang="en-GB"/>
        </a:p>
      </dgm:t>
    </dgm:pt>
    <dgm:pt modelId="{32C53944-F806-4A2D-81B3-3D23D2CBFD54}" type="sibTrans" cxnId="{97A3A4B9-3FDF-48D3-91CC-883E1AAEE499}">
      <dgm:prSet/>
      <dgm:spPr/>
      <dgm:t>
        <a:bodyPr/>
        <a:lstStyle/>
        <a:p>
          <a:endParaRPr lang="en-GB"/>
        </a:p>
      </dgm:t>
    </dgm:pt>
    <dgm:pt modelId="{382FDFF9-096F-4E84-B9C2-9A67E3BEC9CA}">
      <dgm:prSet phldrT="[Text]"/>
      <dgm:spPr/>
      <dgm:t>
        <a:bodyPr/>
        <a:lstStyle/>
        <a:p>
          <a:r>
            <a:rPr lang="en-GB" dirty="0"/>
            <a:t>Need to report on any form of hate crime</a:t>
          </a:r>
        </a:p>
      </dgm:t>
    </dgm:pt>
    <dgm:pt modelId="{829E9E1A-7B8F-4FE9-A6FD-5BFA90CBFC6A}" type="parTrans" cxnId="{BAC1D179-D612-4A3D-9234-E407CD9578E2}">
      <dgm:prSet/>
      <dgm:spPr/>
      <dgm:t>
        <a:bodyPr/>
        <a:lstStyle/>
        <a:p>
          <a:endParaRPr lang="en-GB"/>
        </a:p>
      </dgm:t>
    </dgm:pt>
    <dgm:pt modelId="{24815F8A-B5EB-4103-9F40-9544C76A53E4}" type="sibTrans" cxnId="{BAC1D179-D612-4A3D-9234-E407CD9578E2}">
      <dgm:prSet/>
      <dgm:spPr/>
      <dgm:t>
        <a:bodyPr/>
        <a:lstStyle/>
        <a:p>
          <a:endParaRPr lang="en-GB"/>
        </a:p>
      </dgm:t>
    </dgm:pt>
    <dgm:pt modelId="{05747CF5-C388-47B0-ABB6-47E1B27CD879}" type="pres">
      <dgm:prSet presAssocID="{61E94E11-2272-4E28-B242-45FE9E60EA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CE6D28-97AC-4CBA-9FE0-072696F668D1}" type="pres">
      <dgm:prSet presAssocID="{1E0C44DF-CE4B-4290-873D-D415E5D1FEF7}" presName="compNode" presStyleCnt="0"/>
      <dgm:spPr/>
    </dgm:pt>
    <dgm:pt modelId="{AAFC6541-23AF-4A79-ACCC-9CFCA471DF7D}" type="pres">
      <dgm:prSet presAssocID="{1E0C44DF-CE4B-4290-873D-D415E5D1FEF7}" presName="pictRect" presStyleLbl="node1" presStyleIdx="0" presStyleCnt="6" custLinFactNeighborX="1599" custLinFactNeighborY="23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40DCF3C5-1A64-43A9-8C01-AAD4776CA22C}" type="pres">
      <dgm:prSet presAssocID="{1E0C44DF-CE4B-4290-873D-D415E5D1FEF7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34348D-C9BB-4FA3-ABE2-85124E5FCA9D}" type="pres">
      <dgm:prSet presAssocID="{B269BC43-9B34-4F0C-AD56-890B604FE06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56BFA46-830F-45CA-9474-8510B95475B4}" type="pres">
      <dgm:prSet presAssocID="{7C1F5757-CF14-4ECD-9494-E705BB5CFAC7}" presName="compNode" presStyleCnt="0"/>
      <dgm:spPr/>
    </dgm:pt>
    <dgm:pt modelId="{C50C64EA-C0AE-48F4-9BE3-0342820A8681}" type="pres">
      <dgm:prSet presAssocID="{7C1F5757-CF14-4ECD-9494-E705BB5CFAC7}" presName="pictRect" presStyleLbl="node1" presStyleIdx="1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8B49D9EF-0493-486C-9F16-A3FDA5EE0E0E}" type="pres">
      <dgm:prSet presAssocID="{7C1F5757-CF14-4ECD-9494-E705BB5CFAC7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5E9F8E-A8B9-4406-AA83-AEAAA47672FF}" type="pres">
      <dgm:prSet presAssocID="{07C1B535-903D-438C-BFD2-AB08BE83BB5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0F31D01-2CBA-4442-BA78-F6DFDBEF56C5}" type="pres">
      <dgm:prSet presAssocID="{2E329629-B06D-4BE0-8EC7-08FFBCC720E1}" presName="compNode" presStyleCnt="0"/>
      <dgm:spPr/>
    </dgm:pt>
    <dgm:pt modelId="{78EFDC18-A830-4E46-98F3-77A6C41D9750}" type="pres">
      <dgm:prSet presAssocID="{2E329629-B06D-4BE0-8EC7-08FFBCC720E1}" presName="pictRect" presStyleLbl="node1" presStyleIdx="2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/>
          </dgm14:cNvPr>
        </a:ext>
      </dgm:extLst>
    </dgm:pt>
    <dgm:pt modelId="{4443C88C-DA4D-45D3-A73D-53D1A4F34CF1}" type="pres">
      <dgm:prSet presAssocID="{2E329629-B06D-4BE0-8EC7-08FFBCC720E1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EF8D64-59DB-428C-9E45-426AAC4926CB}" type="pres">
      <dgm:prSet presAssocID="{17E2CEB9-5586-48F7-8511-A0DC246EE2B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F8D4323-7665-4EEE-B4E8-ABF502EED171}" type="pres">
      <dgm:prSet presAssocID="{122A46A6-34BA-44A9-92EA-4437249B045D}" presName="compNode" presStyleCnt="0"/>
      <dgm:spPr/>
    </dgm:pt>
    <dgm:pt modelId="{18E0E0B1-A989-47B8-AF19-56375FA7E6F3}" type="pres">
      <dgm:prSet presAssocID="{122A46A6-34BA-44A9-92EA-4437249B045D}" presName="pictRect" presStyleLbl="node1" presStyleIdx="3" presStyleCnt="6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/>
          </dgm14:cNvPr>
        </a:ext>
      </dgm:extLst>
    </dgm:pt>
    <dgm:pt modelId="{441D372C-55A6-4C56-AFCA-D9C06C1810E6}" type="pres">
      <dgm:prSet presAssocID="{122A46A6-34BA-44A9-92EA-4437249B045D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AC6194-CE99-4CE1-A0C5-4E10C8A253E4}" type="pres">
      <dgm:prSet presAssocID="{FC3B75FB-2076-4A7C-959B-AC5DF31CB2E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FDD4248-1427-4D2D-BA72-EEA729573D1F}" type="pres">
      <dgm:prSet presAssocID="{80B0BABE-492B-43CE-A1A3-4DB06CB645FE}" presName="compNode" presStyleCnt="0"/>
      <dgm:spPr/>
    </dgm:pt>
    <dgm:pt modelId="{047BB128-2E5D-4539-A307-FE3B7CE4163B}" type="pres">
      <dgm:prSet presAssocID="{80B0BABE-492B-43CE-A1A3-4DB06CB645FE}" presName="pictRect" presStyleLbl="node1" presStyleIdx="4" presStyleCnt="6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/>
          </dgm14:cNvPr>
        </a:ext>
      </dgm:extLst>
    </dgm:pt>
    <dgm:pt modelId="{618A08B3-F3AB-4E1B-9743-F2494FA9D51A}" type="pres">
      <dgm:prSet presAssocID="{80B0BABE-492B-43CE-A1A3-4DB06CB645FE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A19266-D9B7-4C60-A8C8-226612CF8F11}" type="pres">
      <dgm:prSet presAssocID="{32C53944-F806-4A2D-81B3-3D23D2CBFD5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61BB73E-5D13-49A3-87BF-80BEE81A6363}" type="pres">
      <dgm:prSet presAssocID="{382FDFF9-096F-4E84-B9C2-9A67E3BEC9CA}" presName="compNode" presStyleCnt="0"/>
      <dgm:spPr/>
    </dgm:pt>
    <dgm:pt modelId="{6EB19BBB-E785-49FD-9A04-88AFF7C0215E}" type="pres">
      <dgm:prSet presAssocID="{382FDFF9-096F-4E84-B9C2-9A67E3BEC9CA}" presName="pictRect" presStyleLbl="node1" presStyleIdx="5" presStyleCnt="6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2"/>
          </dgm14:cNvPr>
        </a:ext>
      </dgm:extLst>
    </dgm:pt>
    <dgm:pt modelId="{F45174B0-CE37-420E-A6E0-EB3CB93BFF0F}" type="pres">
      <dgm:prSet presAssocID="{382FDFF9-096F-4E84-B9C2-9A67E3BEC9CA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BC4803E-2097-41EB-8704-D78A74DA41D9}" type="presOf" srcId="{2E329629-B06D-4BE0-8EC7-08FFBCC720E1}" destId="{4443C88C-DA4D-45D3-A73D-53D1A4F34CF1}" srcOrd="0" destOrd="0" presId="urn:microsoft.com/office/officeart/2005/8/layout/pList1"/>
    <dgm:cxn modelId="{786ED686-27A4-44FE-9F60-5699336F3ACD}" srcId="{61E94E11-2272-4E28-B242-45FE9E60EA9C}" destId="{1E0C44DF-CE4B-4290-873D-D415E5D1FEF7}" srcOrd="0" destOrd="0" parTransId="{00E75C27-E853-4343-BCB4-01AD63D429FD}" sibTransId="{B269BC43-9B34-4F0C-AD56-890B604FE064}"/>
    <dgm:cxn modelId="{F36D018A-49CD-4073-BF8C-7C900C305760}" srcId="{61E94E11-2272-4E28-B242-45FE9E60EA9C}" destId="{2E329629-B06D-4BE0-8EC7-08FFBCC720E1}" srcOrd="2" destOrd="0" parTransId="{66A36BA4-0972-481C-80F0-10FF23E1AAAB}" sibTransId="{17E2CEB9-5586-48F7-8511-A0DC246EE2BC}"/>
    <dgm:cxn modelId="{3019B1AA-A1AC-4A6A-A90C-B5D2573DC7FC}" type="presOf" srcId="{122A46A6-34BA-44A9-92EA-4437249B045D}" destId="{441D372C-55A6-4C56-AFCA-D9C06C1810E6}" srcOrd="0" destOrd="0" presId="urn:microsoft.com/office/officeart/2005/8/layout/pList1"/>
    <dgm:cxn modelId="{6B820E9A-948F-4235-90F2-E493A67CE662}" srcId="{61E94E11-2272-4E28-B242-45FE9E60EA9C}" destId="{7C1F5757-CF14-4ECD-9494-E705BB5CFAC7}" srcOrd="1" destOrd="0" parTransId="{B310818A-E12F-4C6A-9786-5D0D0A5B9674}" sibTransId="{07C1B535-903D-438C-BFD2-AB08BE83BB58}"/>
    <dgm:cxn modelId="{A45AF448-149D-4A46-AE62-1361413D04AC}" type="presOf" srcId="{07C1B535-903D-438C-BFD2-AB08BE83BB58}" destId="{205E9F8E-A8B9-4406-AA83-AEAAA47672FF}" srcOrd="0" destOrd="0" presId="urn:microsoft.com/office/officeart/2005/8/layout/pList1"/>
    <dgm:cxn modelId="{42EDDF22-CF31-499D-8498-3440E4941AD0}" type="presOf" srcId="{17E2CEB9-5586-48F7-8511-A0DC246EE2BC}" destId="{C7EF8D64-59DB-428C-9E45-426AAC4926CB}" srcOrd="0" destOrd="0" presId="urn:microsoft.com/office/officeart/2005/8/layout/pList1"/>
    <dgm:cxn modelId="{0AFD64E0-6F17-4771-AACA-1548447E9DD1}" srcId="{61E94E11-2272-4E28-B242-45FE9E60EA9C}" destId="{122A46A6-34BA-44A9-92EA-4437249B045D}" srcOrd="3" destOrd="0" parTransId="{25333748-F2CF-48DF-88A1-A412F1924180}" sibTransId="{FC3B75FB-2076-4A7C-959B-AC5DF31CB2ED}"/>
    <dgm:cxn modelId="{B9B863B3-82F0-4735-8844-4A30F4A80151}" type="presOf" srcId="{1E0C44DF-CE4B-4290-873D-D415E5D1FEF7}" destId="{40DCF3C5-1A64-43A9-8C01-AAD4776CA22C}" srcOrd="0" destOrd="0" presId="urn:microsoft.com/office/officeart/2005/8/layout/pList1"/>
    <dgm:cxn modelId="{9FD04473-4AC1-4B37-A834-89EC3BD435E9}" type="presOf" srcId="{FC3B75FB-2076-4A7C-959B-AC5DF31CB2ED}" destId="{8CAC6194-CE99-4CE1-A0C5-4E10C8A253E4}" srcOrd="0" destOrd="0" presId="urn:microsoft.com/office/officeart/2005/8/layout/pList1"/>
    <dgm:cxn modelId="{93338E1A-DA43-4F25-ACA4-E9117CC828B1}" type="presOf" srcId="{61E94E11-2272-4E28-B242-45FE9E60EA9C}" destId="{05747CF5-C388-47B0-ABB6-47E1B27CD879}" srcOrd="0" destOrd="0" presId="urn:microsoft.com/office/officeart/2005/8/layout/pList1"/>
    <dgm:cxn modelId="{8DB2483F-C358-4ADC-B5D4-4870F5304722}" type="presOf" srcId="{32C53944-F806-4A2D-81B3-3D23D2CBFD54}" destId="{B8A19266-D9B7-4C60-A8C8-226612CF8F11}" srcOrd="0" destOrd="0" presId="urn:microsoft.com/office/officeart/2005/8/layout/pList1"/>
    <dgm:cxn modelId="{BAC1D179-D612-4A3D-9234-E407CD9578E2}" srcId="{61E94E11-2272-4E28-B242-45FE9E60EA9C}" destId="{382FDFF9-096F-4E84-B9C2-9A67E3BEC9CA}" srcOrd="5" destOrd="0" parTransId="{829E9E1A-7B8F-4FE9-A6FD-5BFA90CBFC6A}" sibTransId="{24815F8A-B5EB-4103-9F40-9544C76A53E4}"/>
    <dgm:cxn modelId="{F0A42116-A5F7-4E72-8600-966CA761B63E}" type="presOf" srcId="{B269BC43-9B34-4F0C-AD56-890B604FE064}" destId="{E334348D-C9BB-4FA3-ABE2-85124E5FCA9D}" srcOrd="0" destOrd="0" presId="urn:microsoft.com/office/officeart/2005/8/layout/pList1"/>
    <dgm:cxn modelId="{0B025390-CBBD-401E-902B-68D28D44BE76}" type="presOf" srcId="{80B0BABE-492B-43CE-A1A3-4DB06CB645FE}" destId="{618A08B3-F3AB-4E1B-9743-F2494FA9D51A}" srcOrd="0" destOrd="0" presId="urn:microsoft.com/office/officeart/2005/8/layout/pList1"/>
    <dgm:cxn modelId="{D4F176B7-14D5-4C48-B5CF-51253FE6EDF7}" type="presOf" srcId="{382FDFF9-096F-4E84-B9C2-9A67E3BEC9CA}" destId="{F45174B0-CE37-420E-A6E0-EB3CB93BFF0F}" srcOrd="0" destOrd="0" presId="urn:microsoft.com/office/officeart/2005/8/layout/pList1"/>
    <dgm:cxn modelId="{97A3A4B9-3FDF-48D3-91CC-883E1AAEE499}" srcId="{61E94E11-2272-4E28-B242-45FE9E60EA9C}" destId="{80B0BABE-492B-43CE-A1A3-4DB06CB645FE}" srcOrd="4" destOrd="0" parTransId="{04A5B181-A91B-41E3-8866-C559857AFCB9}" sibTransId="{32C53944-F806-4A2D-81B3-3D23D2CBFD54}"/>
    <dgm:cxn modelId="{76D91F03-ABCC-4EAC-82E1-D632769F8F0D}" type="presOf" srcId="{7C1F5757-CF14-4ECD-9494-E705BB5CFAC7}" destId="{8B49D9EF-0493-486C-9F16-A3FDA5EE0E0E}" srcOrd="0" destOrd="0" presId="urn:microsoft.com/office/officeart/2005/8/layout/pList1"/>
    <dgm:cxn modelId="{261D6795-9AAB-4261-8BDB-8EF767158937}" type="presParOf" srcId="{05747CF5-C388-47B0-ABB6-47E1B27CD879}" destId="{15CE6D28-97AC-4CBA-9FE0-072696F668D1}" srcOrd="0" destOrd="0" presId="urn:microsoft.com/office/officeart/2005/8/layout/pList1"/>
    <dgm:cxn modelId="{E0E90D87-D9E1-422E-B384-D25BCA5844D6}" type="presParOf" srcId="{15CE6D28-97AC-4CBA-9FE0-072696F668D1}" destId="{AAFC6541-23AF-4A79-ACCC-9CFCA471DF7D}" srcOrd="0" destOrd="0" presId="urn:microsoft.com/office/officeart/2005/8/layout/pList1"/>
    <dgm:cxn modelId="{C84F6B1D-90B1-43E6-9D44-B5E519857A78}" type="presParOf" srcId="{15CE6D28-97AC-4CBA-9FE0-072696F668D1}" destId="{40DCF3C5-1A64-43A9-8C01-AAD4776CA22C}" srcOrd="1" destOrd="0" presId="urn:microsoft.com/office/officeart/2005/8/layout/pList1"/>
    <dgm:cxn modelId="{979C13E5-9933-4C68-B132-897DEEA207CD}" type="presParOf" srcId="{05747CF5-C388-47B0-ABB6-47E1B27CD879}" destId="{E334348D-C9BB-4FA3-ABE2-85124E5FCA9D}" srcOrd="1" destOrd="0" presId="urn:microsoft.com/office/officeart/2005/8/layout/pList1"/>
    <dgm:cxn modelId="{4F15C637-F6F2-456D-A7DB-5497D2470922}" type="presParOf" srcId="{05747CF5-C388-47B0-ABB6-47E1B27CD879}" destId="{056BFA46-830F-45CA-9474-8510B95475B4}" srcOrd="2" destOrd="0" presId="urn:microsoft.com/office/officeart/2005/8/layout/pList1"/>
    <dgm:cxn modelId="{7843BE9F-E499-4EA2-9BAE-6E622DF9B0F1}" type="presParOf" srcId="{056BFA46-830F-45CA-9474-8510B95475B4}" destId="{C50C64EA-C0AE-48F4-9BE3-0342820A8681}" srcOrd="0" destOrd="0" presId="urn:microsoft.com/office/officeart/2005/8/layout/pList1"/>
    <dgm:cxn modelId="{6F9EC060-4FDF-4136-BFB0-627EB7F7A69A}" type="presParOf" srcId="{056BFA46-830F-45CA-9474-8510B95475B4}" destId="{8B49D9EF-0493-486C-9F16-A3FDA5EE0E0E}" srcOrd="1" destOrd="0" presId="urn:microsoft.com/office/officeart/2005/8/layout/pList1"/>
    <dgm:cxn modelId="{4CF68A8D-C9ED-4AF4-AB70-0EF3E1BA7C48}" type="presParOf" srcId="{05747CF5-C388-47B0-ABB6-47E1B27CD879}" destId="{205E9F8E-A8B9-4406-AA83-AEAAA47672FF}" srcOrd="3" destOrd="0" presId="urn:microsoft.com/office/officeart/2005/8/layout/pList1"/>
    <dgm:cxn modelId="{91923CDE-D54C-4C2C-A17B-3AD74EDC7646}" type="presParOf" srcId="{05747CF5-C388-47B0-ABB6-47E1B27CD879}" destId="{F0F31D01-2CBA-4442-BA78-F6DFDBEF56C5}" srcOrd="4" destOrd="0" presId="urn:microsoft.com/office/officeart/2005/8/layout/pList1"/>
    <dgm:cxn modelId="{B493F2FB-F7D0-48BA-B4C5-4B9F826B55FB}" type="presParOf" srcId="{F0F31D01-2CBA-4442-BA78-F6DFDBEF56C5}" destId="{78EFDC18-A830-4E46-98F3-77A6C41D9750}" srcOrd="0" destOrd="0" presId="urn:microsoft.com/office/officeart/2005/8/layout/pList1"/>
    <dgm:cxn modelId="{8FF7658D-7667-43D3-AE29-F8F339116C95}" type="presParOf" srcId="{F0F31D01-2CBA-4442-BA78-F6DFDBEF56C5}" destId="{4443C88C-DA4D-45D3-A73D-53D1A4F34CF1}" srcOrd="1" destOrd="0" presId="urn:microsoft.com/office/officeart/2005/8/layout/pList1"/>
    <dgm:cxn modelId="{FF7D802B-55E4-43C4-B283-79BE665140AB}" type="presParOf" srcId="{05747CF5-C388-47B0-ABB6-47E1B27CD879}" destId="{C7EF8D64-59DB-428C-9E45-426AAC4926CB}" srcOrd="5" destOrd="0" presId="urn:microsoft.com/office/officeart/2005/8/layout/pList1"/>
    <dgm:cxn modelId="{5E51117F-0CC2-49C0-BB4D-04618895AA5F}" type="presParOf" srcId="{05747CF5-C388-47B0-ABB6-47E1B27CD879}" destId="{5F8D4323-7665-4EEE-B4E8-ABF502EED171}" srcOrd="6" destOrd="0" presId="urn:microsoft.com/office/officeart/2005/8/layout/pList1"/>
    <dgm:cxn modelId="{9457BCFD-0D5A-495A-9357-F407D832F6A6}" type="presParOf" srcId="{5F8D4323-7665-4EEE-B4E8-ABF502EED171}" destId="{18E0E0B1-A989-47B8-AF19-56375FA7E6F3}" srcOrd="0" destOrd="0" presId="urn:microsoft.com/office/officeart/2005/8/layout/pList1"/>
    <dgm:cxn modelId="{DA440B73-C7B3-4F76-BFE3-921249249D85}" type="presParOf" srcId="{5F8D4323-7665-4EEE-B4E8-ABF502EED171}" destId="{441D372C-55A6-4C56-AFCA-D9C06C1810E6}" srcOrd="1" destOrd="0" presId="urn:microsoft.com/office/officeart/2005/8/layout/pList1"/>
    <dgm:cxn modelId="{5F5BC074-5A5C-46A0-A392-613C5E17F56E}" type="presParOf" srcId="{05747CF5-C388-47B0-ABB6-47E1B27CD879}" destId="{8CAC6194-CE99-4CE1-A0C5-4E10C8A253E4}" srcOrd="7" destOrd="0" presId="urn:microsoft.com/office/officeart/2005/8/layout/pList1"/>
    <dgm:cxn modelId="{26623F85-C2AB-41A6-B53A-FD1C02618E6E}" type="presParOf" srcId="{05747CF5-C388-47B0-ABB6-47E1B27CD879}" destId="{EFDD4248-1427-4D2D-BA72-EEA729573D1F}" srcOrd="8" destOrd="0" presId="urn:microsoft.com/office/officeart/2005/8/layout/pList1"/>
    <dgm:cxn modelId="{2D56CAF8-0FA9-4A35-A89A-C0E7045E8306}" type="presParOf" srcId="{EFDD4248-1427-4D2D-BA72-EEA729573D1F}" destId="{047BB128-2E5D-4539-A307-FE3B7CE4163B}" srcOrd="0" destOrd="0" presId="urn:microsoft.com/office/officeart/2005/8/layout/pList1"/>
    <dgm:cxn modelId="{040E025C-2870-4BBB-9693-124680EC74E4}" type="presParOf" srcId="{EFDD4248-1427-4D2D-BA72-EEA729573D1F}" destId="{618A08B3-F3AB-4E1B-9743-F2494FA9D51A}" srcOrd="1" destOrd="0" presId="urn:microsoft.com/office/officeart/2005/8/layout/pList1"/>
    <dgm:cxn modelId="{C5683BF7-CA36-4FE5-A871-A947089C454A}" type="presParOf" srcId="{05747CF5-C388-47B0-ABB6-47E1B27CD879}" destId="{B8A19266-D9B7-4C60-A8C8-226612CF8F11}" srcOrd="9" destOrd="0" presId="urn:microsoft.com/office/officeart/2005/8/layout/pList1"/>
    <dgm:cxn modelId="{E83D0FE8-6A78-4E31-8377-53C127980B8E}" type="presParOf" srcId="{05747CF5-C388-47B0-ABB6-47E1B27CD879}" destId="{061BB73E-5D13-49A3-87BF-80BEE81A6363}" srcOrd="10" destOrd="0" presId="urn:microsoft.com/office/officeart/2005/8/layout/pList1"/>
    <dgm:cxn modelId="{D2A4EB6C-7503-4BD9-9DE1-49CB1A89EA8D}" type="presParOf" srcId="{061BB73E-5D13-49A3-87BF-80BEE81A6363}" destId="{6EB19BBB-E785-49FD-9A04-88AFF7C0215E}" srcOrd="0" destOrd="0" presId="urn:microsoft.com/office/officeart/2005/8/layout/pList1"/>
    <dgm:cxn modelId="{DC6AA9A1-C74A-4183-A13A-521820020BB5}" type="presParOf" srcId="{061BB73E-5D13-49A3-87BF-80BEE81A6363}" destId="{F45174B0-CE37-420E-A6E0-EB3CB93BFF0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F6E51-972F-4AF8-A490-277A5C88544A}">
      <dsp:nvSpPr>
        <dsp:cNvPr id="0" name=""/>
        <dsp:cNvSpPr/>
      </dsp:nvSpPr>
      <dsp:spPr>
        <a:xfrm>
          <a:off x="394551" y="2048"/>
          <a:ext cx="2610836" cy="179886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7D756-E098-43F4-8052-60C595B12DD6}">
      <dsp:nvSpPr>
        <dsp:cNvPr id="0" name=""/>
        <dsp:cNvSpPr/>
      </dsp:nvSpPr>
      <dsp:spPr>
        <a:xfrm>
          <a:off x="394551" y="1800915"/>
          <a:ext cx="2610836" cy="96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View  browsing history</a:t>
          </a:r>
        </a:p>
      </dsp:txBody>
      <dsp:txXfrm>
        <a:off x="394551" y="1800915"/>
        <a:ext cx="2610836" cy="968620"/>
      </dsp:txXfrm>
    </dsp:sp>
    <dsp:sp modelId="{A8B1C0D6-B6AC-4FD9-99E9-A3D9C85B0D45}">
      <dsp:nvSpPr>
        <dsp:cNvPr id="0" name=""/>
        <dsp:cNvSpPr/>
      </dsp:nvSpPr>
      <dsp:spPr>
        <a:xfrm>
          <a:off x="3329320" y="9676"/>
          <a:ext cx="2610836" cy="1798866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E39E2-6A62-45AB-B8BC-F4E1A5474413}">
      <dsp:nvSpPr>
        <dsp:cNvPr id="0" name=""/>
        <dsp:cNvSpPr/>
      </dsp:nvSpPr>
      <dsp:spPr>
        <a:xfrm>
          <a:off x="3266581" y="1800915"/>
          <a:ext cx="2610836" cy="96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Set up parental controls on your TV</a:t>
          </a:r>
        </a:p>
      </dsp:txBody>
      <dsp:txXfrm>
        <a:off x="3266581" y="1800915"/>
        <a:ext cx="2610836" cy="968620"/>
      </dsp:txXfrm>
    </dsp:sp>
    <dsp:sp modelId="{57B92E48-E7DE-47E0-B9B0-0A2D05193B38}">
      <dsp:nvSpPr>
        <dsp:cNvPr id="0" name=""/>
        <dsp:cNvSpPr/>
      </dsp:nvSpPr>
      <dsp:spPr>
        <a:xfrm>
          <a:off x="6138611" y="2048"/>
          <a:ext cx="2610836" cy="1798866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20DE5-E230-4DF6-81A8-5FD41EEC1374}">
      <dsp:nvSpPr>
        <dsp:cNvPr id="0" name=""/>
        <dsp:cNvSpPr/>
      </dsp:nvSpPr>
      <dsp:spPr>
        <a:xfrm>
          <a:off x="6138611" y="1800915"/>
          <a:ext cx="2610836" cy="96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Set up parental controls on apple devices</a:t>
          </a:r>
        </a:p>
      </dsp:txBody>
      <dsp:txXfrm>
        <a:off x="6138611" y="1800915"/>
        <a:ext cx="2610836" cy="968620"/>
      </dsp:txXfrm>
    </dsp:sp>
    <dsp:sp modelId="{58265568-96F2-4344-BD9F-A8E002F71EE0}">
      <dsp:nvSpPr>
        <dsp:cNvPr id="0" name=""/>
        <dsp:cNvSpPr/>
      </dsp:nvSpPr>
      <dsp:spPr>
        <a:xfrm>
          <a:off x="394551" y="3030619"/>
          <a:ext cx="2610836" cy="1798866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0CFC2-F70D-4BBF-98E4-68A9B668B1C3}">
      <dsp:nvSpPr>
        <dsp:cNvPr id="0" name=""/>
        <dsp:cNvSpPr/>
      </dsp:nvSpPr>
      <dsp:spPr>
        <a:xfrm>
          <a:off x="394551" y="4829485"/>
          <a:ext cx="2610836" cy="96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Set up parental lock on BBC iPlayer</a:t>
          </a:r>
        </a:p>
      </dsp:txBody>
      <dsp:txXfrm>
        <a:off x="394551" y="4829485"/>
        <a:ext cx="2610836" cy="968620"/>
      </dsp:txXfrm>
    </dsp:sp>
    <dsp:sp modelId="{4CF12129-9F5B-49CA-A8B3-1F3166EEBB2C}">
      <dsp:nvSpPr>
        <dsp:cNvPr id="0" name=""/>
        <dsp:cNvSpPr/>
      </dsp:nvSpPr>
      <dsp:spPr>
        <a:xfrm>
          <a:off x="3266581" y="3030619"/>
          <a:ext cx="2610836" cy="1798866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3BCF6-C38F-45AE-8945-5CBAA8914AFE}">
      <dsp:nvSpPr>
        <dsp:cNvPr id="0" name=""/>
        <dsp:cNvSpPr/>
      </dsp:nvSpPr>
      <dsp:spPr>
        <a:xfrm>
          <a:off x="3266581" y="4829485"/>
          <a:ext cx="2610836" cy="96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Set a </a:t>
          </a:r>
          <a:r>
            <a:rPr lang="en-GB" sz="1900" kern="1200" dirty="0" err="1"/>
            <a:t>Youtube</a:t>
          </a:r>
          <a:r>
            <a:rPr lang="en-GB" sz="1900" kern="1200" dirty="0"/>
            <a:t> safety mode</a:t>
          </a:r>
        </a:p>
      </dsp:txBody>
      <dsp:txXfrm>
        <a:off x="3266581" y="4829485"/>
        <a:ext cx="2610836" cy="968620"/>
      </dsp:txXfrm>
    </dsp:sp>
    <dsp:sp modelId="{B766C071-15C0-453A-9CB4-81FF36878024}">
      <dsp:nvSpPr>
        <dsp:cNvPr id="0" name=""/>
        <dsp:cNvSpPr/>
      </dsp:nvSpPr>
      <dsp:spPr>
        <a:xfrm>
          <a:off x="6138611" y="3030619"/>
          <a:ext cx="2610836" cy="1798866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45A9C-139A-431F-AA4F-D77725CB4445}">
      <dsp:nvSpPr>
        <dsp:cNvPr id="0" name=""/>
        <dsp:cNvSpPr/>
      </dsp:nvSpPr>
      <dsp:spPr>
        <a:xfrm>
          <a:off x="6138611" y="4829485"/>
          <a:ext cx="2610836" cy="96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Find out more about parental controls</a:t>
          </a:r>
        </a:p>
      </dsp:txBody>
      <dsp:txXfrm>
        <a:off x="6138611" y="4829485"/>
        <a:ext cx="2610836" cy="968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C6541-23AF-4A79-ACCC-9CFCA471DF7D}">
      <dsp:nvSpPr>
        <dsp:cNvPr id="0" name=""/>
        <dsp:cNvSpPr/>
      </dsp:nvSpPr>
      <dsp:spPr>
        <a:xfrm>
          <a:off x="379672" y="45015"/>
          <a:ext cx="2646054" cy="182313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CF3C5-1A64-43A9-8C01-AAD4776CA22C}">
      <dsp:nvSpPr>
        <dsp:cNvPr id="0" name=""/>
        <dsp:cNvSpPr/>
      </dsp:nvSpPr>
      <dsp:spPr>
        <a:xfrm>
          <a:off x="337362" y="1824646"/>
          <a:ext cx="2646054" cy="981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….. want to check out how safe sites, games and apps are</a:t>
          </a:r>
        </a:p>
      </dsp:txBody>
      <dsp:txXfrm>
        <a:off x="337362" y="1824646"/>
        <a:ext cx="2646054" cy="981686"/>
      </dsp:txXfrm>
    </dsp:sp>
    <dsp:sp modelId="{C50C64EA-C0AE-48F4-9BE3-0342820A8681}">
      <dsp:nvSpPr>
        <dsp:cNvPr id="0" name=""/>
        <dsp:cNvSpPr/>
      </dsp:nvSpPr>
      <dsp:spPr>
        <a:xfrm>
          <a:off x="3248133" y="1515"/>
          <a:ext cx="2646054" cy="1823131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9D9EF-0493-486C-9F16-A3FDA5EE0E0E}">
      <dsp:nvSpPr>
        <dsp:cNvPr id="0" name=""/>
        <dsp:cNvSpPr/>
      </dsp:nvSpPr>
      <dsp:spPr>
        <a:xfrm>
          <a:off x="3248133" y="1824646"/>
          <a:ext cx="2646054" cy="981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…need more information about online bullying</a:t>
          </a:r>
        </a:p>
      </dsp:txBody>
      <dsp:txXfrm>
        <a:off x="3248133" y="1824646"/>
        <a:ext cx="2646054" cy="981686"/>
      </dsp:txXfrm>
    </dsp:sp>
    <dsp:sp modelId="{78EFDC18-A830-4E46-98F3-77A6C41D9750}">
      <dsp:nvSpPr>
        <dsp:cNvPr id="0" name=""/>
        <dsp:cNvSpPr/>
      </dsp:nvSpPr>
      <dsp:spPr>
        <a:xfrm>
          <a:off x="6158904" y="1515"/>
          <a:ext cx="2646054" cy="182313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3C88C-DA4D-45D3-A73D-53D1A4F34CF1}">
      <dsp:nvSpPr>
        <dsp:cNvPr id="0" name=""/>
        <dsp:cNvSpPr/>
      </dsp:nvSpPr>
      <dsp:spPr>
        <a:xfrm>
          <a:off x="6158904" y="1824646"/>
          <a:ext cx="2646054" cy="981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……are concerned about inappropriate contact</a:t>
          </a:r>
        </a:p>
      </dsp:txBody>
      <dsp:txXfrm>
        <a:off x="6158904" y="1824646"/>
        <a:ext cx="2646054" cy="981686"/>
      </dsp:txXfrm>
    </dsp:sp>
    <dsp:sp modelId="{18E0E0B1-A989-47B8-AF19-56375FA7E6F3}">
      <dsp:nvSpPr>
        <dsp:cNvPr id="0" name=""/>
        <dsp:cNvSpPr/>
      </dsp:nvSpPr>
      <dsp:spPr>
        <a:xfrm>
          <a:off x="337362" y="3070938"/>
          <a:ext cx="2646054" cy="1823131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D372C-55A6-4C56-AFCA-D9C06C1810E6}">
      <dsp:nvSpPr>
        <dsp:cNvPr id="0" name=""/>
        <dsp:cNvSpPr/>
      </dsp:nvSpPr>
      <dsp:spPr>
        <a:xfrm>
          <a:off x="337362" y="4894070"/>
          <a:ext cx="2646054" cy="981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….need advice on smartphones and mobile apps</a:t>
          </a:r>
        </a:p>
      </dsp:txBody>
      <dsp:txXfrm>
        <a:off x="337362" y="4894070"/>
        <a:ext cx="2646054" cy="981686"/>
      </dsp:txXfrm>
    </dsp:sp>
    <dsp:sp modelId="{047BB128-2E5D-4539-A307-FE3B7CE4163B}">
      <dsp:nvSpPr>
        <dsp:cNvPr id="0" name=""/>
        <dsp:cNvSpPr/>
      </dsp:nvSpPr>
      <dsp:spPr>
        <a:xfrm>
          <a:off x="3248133" y="3070938"/>
          <a:ext cx="2646054" cy="1823131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A08B3-F3AB-4E1B-9743-F2494FA9D51A}">
      <dsp:nvSpPr>
        <dsp:cNvPr id="0" name=""/>
        <dsp:cNvSpPr/>
      </dsp:nvSpPr>
      <dsp:spPr>
        <a:xfrm>
          <a:off x="3248133" y="4894070"/>
          <a:ext cx="2646054" cy="981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Need to report images that concern you</a:t>
          </a:r>
        </a:p>
      </dsp:txBody>
      <dsp:txXfrm>
        <a:off x="3248133" y="4894070"/>
        <a:ext cx="2646054" cy="981686"/>
      </dsp:txXfrm>
    </dsp:sp>
    <dsp:sp modelId="{6EB19BBB-E785-49FD-9A04-88AFF7C0215E}">
      <dsp:nvSpPr>
        <dsp:cNvPr id="0" name=""/>
        <dsp:cNvSpPr/>
      </dsp:nvSpPr>
      <dsp:spPr>
        <a:xfrm>
          <a:off x="6158904" y="3070938"/>
          <a:ext cx="2646054" cy="1823131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174B0-CE37-420E-A6E0-EB3CB93BFF0F}">
      <dsp:nvSpPr>
        <dsp:cNvPr id="0" name=""/>
        <dsp:cNvSpPr/>
      </dsp:nvSpPr>
      <dsp:spPr>
        <a:xfrm>
          <a:off x="6158904" y="4894070"/>
          <a:ext cx="2646054" cy="981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Need to report on any form of hate crime</a:t>
          </a:r>
        </a:p>
      </dsp:txBody>
      <dsp:txXfrm>
        <a:off x="6158904" y="4894070"/>
        <a:ext cx="2646054" cy="981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6C11D-7418-4AA3-BA7E-7350D683A66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92992-2695-4ED1-950E-9A8A28A2B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7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unplugged discussion activity</a:t>
            </a:r>
          </a:p>
          <a:p>
            <a:r>
              <a:rPr lang="en-GB" dirty="0"/>
              <a:t>Get Involved: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/>
              <a:t>Find out what your child is doing online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</a:t>
            </a:r>
            <a:r>
              <a:rPr lang="en-GB" sz="1200" baseline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always know where they are in the physical world so know where online.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Try to locate technology where you can see it</a:t>
            </a:r>
            <a:r>
              <a:rPr lang="en-GB" sz="1200" baseline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and be involved</a:t>
            </a:r>
            <a:r>
              <a:rPr lang="en-GB" sz="1200" baseline="0" dirty="0">
                <a:effectLst/>
              </a:rPr>
              <a:t>- g</a:t>
            </a:r>
            <a:r>
              <a:rPr lang="en-GB" dirty="0"/>
              <a:t>et them to show you-be more familiar with their online world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Agree rules as a family about personal information, </a:t>
            </a:r>
            <a:r>
              <a:rPr lang="en-US" b="1" dirty="0"/>
              <a:t>time spent online</a:t>
            </a:r>
            <a:r>
              <a:rPr lang="en-US" dirty="0"/>
              <a:t>, and contacting people via the internet.</a:t>
            </a:r>
            <a:endParaRPr lang="en-GB" dirty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a family email address for registering online?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Have a contract with your child about mobile phone use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Encourage children to behave as they would in the physical world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011-B36E-42ED-BAB3-F68590E8FB2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13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Hidden unless needed</a:t>
            </a:r>
          </a:p>
          <a:p>
            <a:endParaRPr lang="en-GB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 aware of technical capabilities…</a:t>
            </a:r>
            <a:r>
              <a:rPr lang="en-GB" sz="1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wifi</a:t>
            </a:r>
            <a:r>
              <a:rPr lang="en-GB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tethering, mobile data…etc.</a:t>
            </a:r>
          </a:p>
          <a:p>
            <a:endParaRPr lang="en-GB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Try to locate the computer where you can see it and not in bedrooms with closed doors.</a:t>
            </a:r>
          </a:p>
          <a:p>
            <a:endParaRPr lang="en-GB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Let them be the expert telling you and showing you what they are doing</a:t>
            </a:r>
          </a:p>
          <a:p>
            <a:r>
              <a:rPr lang="en-GB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Ask questions, be interested not nosey, 	find out who they are interacting with online</a:t>
            </a:r>
          </a:p>
          <a:p>
            <a:endParaRPr lang="en-GB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1200" dirty="0"/>
              <a:t>Discussing the</a:t>
            </a:r>
            <a:r>
              <a:rPr lang="en-US" sz="1200" baseline="0" dirty="0"/>
              <a:t> </a:t>
            </a:r>
            <a:r>
              <a:rPr lang="en-US" sz="1200" dirty="0"/>
              <a:t>opportunities and risks with children involves helping them to</a:t>
            </a:r>
            <a:br>
              <a:rPr lang="en-US" sz="1200" dirty="0"/>
            </a:br>
            <a:r>
              <a:rPr lang="en-US" sz="1200" dirty="0"/>
              <a:t>see for themselves how they might get into and out of difficulty.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a family email address for registering online?</a:t>
            </a:r>
            <a:r>
              <a:rPr lang="en-US" sz="1200" dirty="0"/>
              <a:t/>
            </a:r>
            <a:br>
              <a:rPr lang="en-US" sz="1200" dirty="0"/>
            </a:br>
            <a:endParaRPr lang="en-GB" dirty="0"/>
          </a:p>
          <a:p>
            <a:r>
              <a:rPr lang="en-GB" dirty="0"/>
              <a:t>Remind them that the online world is an extension of the real world so they shouldn’t behave differently</a:t>
            </a:r>
          </a:p>
          <a:p>
            <a:endParaRPr lang="en-GB" dirty="0"/>
          </a:p>
          <a:p>
            <a:pPr>
              <a:spcBef>
                <a:spcPct val="50000"/>
              </a:spcBef>
            </a:pPr>
            <a:r>
              <a:rPr lang="en-GB" sz="1800" b="1" dirty="0"/>
              <a:t>Explore together how to use online content responsibly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GB" sz="1200" dirty="0"/>
              <a:t>Encourage them to acknowledge their research by 		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GB" sz="1200" dirty="0"/>
              <a:t>including web addresses at the end of homework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2F8F9-9D17-4474-A613-C62CF2E894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97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Suggest this is done on school technology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011-B36E-42ED-BAB3-F68590E8FB2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00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will introduce parents to some of the main agencies supporting young people</a:t>
            </a:r>
            <a:r>
              <a:rPr lang="en-GB" baseline="0" dirty="0"/>
              <a:t>, parents and carers with </a:t>
            </a:r>
            <a:r>
              <a:rPr lang="en-GB" baseline="0" dirty="0" err="1"/>
              <a:t>esafety</a:t>
            </a:r>
            <a:r>
              <a:rPr lang="en-GB" baseline="0" dirty="0"/>
              <a:t>.</a:t>
            </a:r>
          </a:p>
          <a:p>
            <a:r>
              <a:rPr lang="en-GB" baseline="0" dirty="0"/>
              <a:t>Could be supervised by session leader on main screen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011-B36E-42ED-BAB3-F68590E8FB2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33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Hidden unless needed</a:t>
            </a:r>
          </a:p>
          <a:p>
            <a:r>
              <a:rPr lang="en-GB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 aware of technical capabilities…</a:t>
            </a:r>
            <a:r>
              <a:rPr lang="en-GB" sz="1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wifi</a:t>
            </a:r>
            <a:r>
              <a:rPr lang="en-GB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tethering, mobile data…etc.</a:t>
            </a:r>
          </a:p>
          <a:p>
            <a:endParaRPr lang="en-GB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Try to locate the computer where you can see it and not in bedrooms with closed doors.</a:t>
            </a:r>
          </a:p>
          <a:p>
            <a:endParaRPr lang="en-GB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Let them be the expert telling you and showing you what they are </a:t>
            </a:r>
            <a:r>
              <a:rPr lang="en-GB" sz="1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doingnicola</a:t>
            </a:r>
            <a:endParaRPr lang="en-GB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Ask questions, be interested not nosey, 	find out who they are interacting with online</a:t>
            </a:r>
          </a:p>
          <a:p>
            <a:endParaRPr lang="en-GB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1200" dirty="0"/>
              <a:t>Discussing the</a:t>
            </a:r>
            <a:r>
              <a:rPr lang="en-US" sz="1200" baseline="0" dirty="0"/>
              <a:t> </a:t>
            </a:r>
            <a:r>
              <a:rPr lang="en-US" sz="1200" dirty="0"/>
              <a:t>opportunities and risks with children involves helping them to</a:t>
            </a:r>
            <a:br>
              <a:rPr lang="en-US" sz="1200" dirty="0"/>
            </a:br>
            <a:r>
              <a:rPr lang="en-US" sz="1200" dirty="0"/>
              <a:t>see for themselves how they might get into and out of difficulty.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a family email address for registering online?</a:t>
            </a:r>
            <a:r>
              <a:rPr lang="en-US" sz="1200" dirty="0"/>
              <a:t/>
            </a:r>
            <a:br>
              <a:rPr lang="en-US" sz="1200" dirty="0"/>
            </a:br>
            <a:endParaRPr lang="en-GB" dirty="0"/>
          </a:p>
          <a:p>
            <a:r>
              <a:rPr lang="en-GB" dirty="0"/>
              <a:t>Remind them that the online world is an extension of the real world so they shouldn’t behave differently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2F8F9-9D17-4474-A613-C62CF2E894B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308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Switched on Families Suggest this is done on mobile technology provided by the school</a:t>
            </a:r>
          </a:p>
          <a:p>
            <a:r>
              <a:rPr lang="en-GB" dirty="0"/>
              <a:t>Guide parents to the Playbook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011-B36E-42ED-BAB3-F68590E8FB2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495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Hidden unless needed</a:t>
            </a:r>
          </a:p>
          <a:p>
            <a:endParaRPr lang="en-GB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Ask questions, be interested not nosey, find out who they are interacting with online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a family email address for registering online?</a:t>
            </a:r>
            <a:endParaRPr lang="en-GB" dirty="0"/>
          </a:p>
          <a:p>
            <a:r>
              <a:rPr lang="en-GB" dirty="0"/>
              <a:t>Remind-</a:t>
            </a:r>
            <a:r>
              <a:rPr lang="en-GB" baseline="0" dirty="0"/>
              <a:t> </a:t>
            </a:r>
            <a:r>
              <a:rPr lang="en-GB" dirty="0"/>
              <a:t>the online world is an extension of the real world so they shouldn’t behave differently</a:t>
            </a:r>
          </a:p>
          <a:p>
            <a:endParaRPr lang="en-GB" dirty="0"/>
          </a:p>
          <a:p>
            <a:r>
              <a:rPr lang="en-GB" dirty="0"/>
              <a:t>What else works for you that</a:t>
            </a:r>
            <a:r>
              <a:rPr lang="en-GB" baseline="0" dirty="0"/>
              <a:t> you can share?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2F8F9-9D17-4474-A613-C62CF2E894B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1895-58C2-467C-AFBC-9300B6004F8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CF0-B992-4CEB-B8BE-A7DAC28CB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7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1895-58C2-467C-AFBC-9300B6004F8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CF0-B992-4CEB-B8BE-A7DAC28CB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5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1895-58C2-467C-AFBC-9300B6004F8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CF0-B992-4CEB-B8BE-A7DAC28CB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87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09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1895-58C2-467C-AFBC-9300B6004F8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CF0-B992-4CEB-B8BE-A7DAC28CB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3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1895-58C2-467C-AFBC-9300B6004F8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CF0-B992-4CEB-B8BE-A7DAC28CB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14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1895-58C2-467C-AFBC-9300B6004F8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CF0-B992-4CEB-B8BE-A7DAC28CB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4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1895-58C2-467C-AFBC-9300B6004F8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CF0-B992-4CEB-B8BE-A7DAC28CB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75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1895-58C2-467C-AFBC-9300B6004F8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CF0-B992-4CEB-B8BE-A7DAC28CB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8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1895-58C2-467C-AFBC-9300B6004F8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CF0-B992-4CEB-B8BE-A7DAC28CB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1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1895-58C2-467C-AFBC-9300B6004F8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CF0-B992-4CEB-B8BE-A7DAC28CB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43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1895-58C2-467C-AFBC-9300B6004F8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CF0-B992-4CEB-B8BE-A7DAC28CB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2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1895-58C2-467C-AFBC-9300B6004F8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D5CF0-B992-4CEB-B8BE-A7DAC28CB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6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pitda.co.uk/who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hyperlink" Target="http://www.pitda.co.uk/where" TargetMode="External"/><Relationship Id="rId4" Type="http://schemas.openxmlformats.org/officeDocument/2006/relationships/hyperlink" Target="http://www.pitda.co.uk/what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1.png"/><Relationship Id="rId3" Type="http://schemas.openxmlformats.org/officeDocument/2006/relationships/hyperlink" Target="http://www.kidrex.org/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://www.bbc.co.uk/guidance/help/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upport.xbox.com/en-GB/billing-and-subscriptions/parental-controls/xbox-live-parental-control" TargetMode="External"/><Relationship Id="rId11" Type="http://schemas.openxmlformats.org/officeDocument/2006/relationships/image" Target="../media/image10.jpg"/><Relationship Id="rId5" Type="http://schemas.openxmlformats.org/officeDocument/2006/relationships/image" Target="../media/image6.png"/><Relationship Id="rId15" Type="http://schemas.openxmlformats.org/officeDocument/2006/relationships/hyperlink" Target="http://www.apple.com/uk/findouthow/mac/#parentalcontrols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hyperlink" Target="http://help.sky.com/tv/set-up-your-sky-tv/set-up-parental-controls-on-your-tv" TargetMode="Externa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6.jpg"/><Relationship Id="rId21" Type="http://schemas.openxmlformats.org/officeDocument/2006/relationships/hyperlink" Target="http://www.pitda.co.uk/" TargetMode="External"/><Relationship Id="rId7" Type="http://schemas.openxmlformats.org/officeDocument/2006/relationships/hyperlink" Target="http://www.thinkuknow.co.uk/" TargetMode="External"/><Relationship Id="rId12" Type="http://schemas.openxmlformats.org/officeDocument/2006/relationships/hyperlink" Target="http://www.vodafone.com/content/index/parents.html" TargetMode="External"/><Relationship Id="rId17" Type="http://schemas.openxmlformats.org/officeDocument/2006/relationships/hyperlink" Target="http://www.childnet.com/parents-and-carers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5" Type="http://schemas.openxmlformats.org/officeDocument/2006/relationships/hyperlink" Target="http://www.saferinternet.org.uk/advice-and-resources/parents-and-carers" TargetMode="External"/><Relationship Id="rId10" Type="http://schemas.openxmlformats.org/officeDocument/2006/relationships/hyperlink" Target="http://www.safenetwork.org.uk/help_and_advice/Pages/safety_online.aspx?utm_source=google&amp;utm_medium=cpc&amp;utm_term=esafety&amp;utm_campaign=nsu+phrase&amp;gclid=CLCDgpyTl7MCFSTKtAodBTAAdA" TargetMode="External"/><Relationship Id="rId19" Type="http://schemas.openxmlformats.org/officeDocument/2006/relationships/hyperlink" Target="http://www.ceop.gov.uk/reportabuse/index.asp" TargetMode="External"/><Relationship Id="rId4" Type="http://schemas.openxmlformats.org/officeDocument/2006/relationships/hyperlink" Target="http://www.ceop.gov.uk/" TargetMode="External"/><Relationship Id="rId9" Type="http://schemas.openxmlformats.org/officeDocument/2006/relationships/image" Target="../media/image30.png"/><Relationship Id="rId14" Type="http://schemas.openxmlformats.org/officeDocument/2006/relationships/image" Target="../media/image33.png"/><Relationship Id="rId2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eepup.virginmedia.com/switchedonfamilies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66687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         </a:t>
            </a:r>
            <a:r>
              <a:rPr lang="en-US" sz="6000" b="1" dirty="0"/>
              <a:t>P</a:t>
            </a:r>
            <a:r>
              <a:rPr lang="en-US" sz="2400" dirty="0"/>
              <a:t>arenting</a:t>
            </a:r>
            <a:r>
              <a:rPr lang="en-US" sz="4000" b="1" dirty="0"/>
              <a:t> </a:t>
            </a:r>
            <a:r>
              <a:rPr lang="en-US" sz="6000" b="1" dirty="0"/>
              <a:t>I</a:t>
            </a:r>
            <a:r>
              <a:rPr lang="en-US" sz="2400" dirty="0"/>
              <a:t>n</a:t>
            </a:r>
            <a:r>
              <a:rPr lang="en-US" sz="4000" b="1" dirty="0"/>
              <a:t> </a:t>
            </a:r>
            <a:r>
              <a:rPr lang="en-US" sz="6000" b="1" dirty="0"/>
              <a:t>T</a:t>
            </a:r>
            <a:r>
              <a:rPr lang="en-US" sz="2400" dirty="0"/>
              <a:t>he</a:t>
            </a:r>
            <a:r>
              <a:rPr lang="en-US" sz="4000" b="1" dirty="0"/>
              <a:t> </a:t>
            </a:r>
            <a:r>
              <a:rPr lang="en-US" sz="6000" b="1" dirty="0"/>
              <a:t>D</a:t>
            </a:r>
            <a:r>
              <a:rPr lang="en-US" sz="2400" dirty="0"/>
              <a:t>igital</a:t>
            </a:r>
            <a:r>
              <a:rPr lang="en-US" sz="4000" b="1" dirty="0"/>
              <a:t> </a:t>
            </a:r>
            <a:r>
              <a:rPr lang="en-US" sz="6000" b="1" dirty="0"/>
              <a:t>A</a:t>
            </a:r>
            <a:r>
              <a:rPr lang="en-US" sz="2400" dirty="0"/>
              <a:t>ge</a:t>
            </a:r>
          </a:p>
          <a:p>
            <a:r>
              <a:rPr lang="en-US" b="1" dirty="0"/>
              <a:t>PITDA recommends the </a:t>
            </a:r>
            <a:r>
              <a:rPr lang="en-US" sz="4000" b="1" dirty="0"/>
              <a:t>WWW</a:t>
            </a:r>
            <a:r>
              <a:rPr lang="en-US" sz="3200" b="1" dirty="0"/>
              <a:t> approach </a:t>
            </a:r>
            <a:r>
              <a:rPr lang="en-US" b="1" dirty="0"/>
              <a:t>to make sure you know:</a:t>
            </a:r>
          </a:p>
          <a:p>
            <a:r>
              <a:rPr lang="en-US" sz="3200" b="1" dirty="0">
                <a:solidFill>
                  <a:srgbClr val="9765BE"/>
                </a:solidFill>
                <a:hlinkClick r:id="rId3"/>
              </a:rPr>
              <a:t>WHO</a:t>
            </a:r>
            <a:r>
              <a:rPr lang="en-US" b="1" dirty="0">
                <a:solidFill>
                  <a:srgbClr val="9765BE"/>
                </a:solidFill>
                <a:hlinkClick r:id="rId3"/>
              </a:rPr>
              <a:t> </a:t>
            </a:r>
            <a:r>
              <a:rPr lang="en-US" b="1" dirty="0"/>
              <a:t>your child is talking to online,</a:t>
            </a:r>
            <a:br>
              <a:rPr lang="en-US" b="1" dirty="0"/>
            </a:br>
            <a:r>
              <a:rPr lang="en-US" sz="3200" b="1" dirty="0">
                <a:solidFill>
                  <a:srgbClr val="9765BE"/>
                </a:solidFill>
                <a:hlinkClick r:id="rId4"/>
              </a:rPr>
              <a:t>WHAT</a:t>
            </a:r>
            <a:r>
              <a:rPr lang="en-US" b="1" dirty="0">
                <a:solidFill>
                  <a:srgbClr val="0DBBED"/>
                </a:solidFill>
                <a:hlinkClick r:id="rId4"/>
              </a:rPr>
              <a:t> </a:t>
            </a:r>
            <a:r>
              <a:rPr lang="en-US" b="1" dirty="0"/>
              <a:t>they’re doing online, and</a:t>
            </a:r>
            <a:br>
              <a:rPr lang="en-US" b="1" dirty="0"/>
            </a:br>
            <a:r>
              <a:rPr lang="en-US" sz="3200" b="1" dirty="0">
                <a:solidFill>
                  <a:srgbClr val="9765BE"/>
                </a:solidFill>
                <a:hlinkClick r:id="rId5"/>
              </a:rPr>
              <a:t>WHERE </a:t>
            </a:r>
            <a:r>
              <a:rPr lang="en-US" b="1" dirty="0"/>
              <a:t>they’re going online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04" y="-50170"/>
            <a:ext cx="960776" cy="960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70502">
            <a:off x="1813005" y="3331806"/>
            <a:ext cx="2647540" cy="167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55476">
            <a:off x="3555961" y="4621456"/>
            <a:ext cx="2624911" cy="1654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0056" y="2005077"/>
            <a:ext cx="3096344" cy="405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022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7598" y="954644"/>
            <a:ext cx="839666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Risk assess: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000" dirty="0"/>
              <a:t>Where are the devices?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000" dirty="0"/>
              <a:t>What can they do?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000" dirty="0"/>
              <a:t>Can your child get online in his / her bedroom?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000" dirty="0"/>
              <a:t>Have you enabled any parental settings on devices or the internet as it comes into the house?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Disable or cover webcams to avoid accidental sharing of images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Link children’s email addresses to yours so you receive a copy of their emails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Use child friendly search engines for the younger children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Turn off Wi-Fi when you don’t want it to be used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85464" y="216851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action: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352" y="5335847"/>
            <a:ext cx="1968546" cy="1080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63" y="5875936"/>
            <a:ext cx="2141109" cy="800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1" name="Group 20"/>
          <p:cNvGrpSpPr/>
          <p:nvPr/>
        </p:nvGrpSpPr>
        <p:grpSpPr>
          <a:xfrm>
            <a:off x="5919956" y="332337"/>
            <a:ext cx="3717962" cy="1615033"/>
            <a:chOff x="4395956" y="332336"/>
            <a:chExt cx="3717962" cy="1615033"/>
          </a:xfrm>
        </p:grpSpPr>
        <p:pic>
          <p:nvPicPr>
            <p:cNvPr id="14" name="Picture 2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50818">
              <a:off x="4395956" y="436159"/>
              <a:ext cx="836383" cy="554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019" y="747375"/>
              <a:ext cx="1161333" cy="5542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2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574" y="747375"/>
              <a:ext cx="631538" cy="4750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88" b="24192"/>
            <a:stretch/>
          </p:blipFill>
          <p:spPr>
            <a:xfrm rot="20998791">
              <a:off x="5596003" y="332336"/>
              <a:ext cx="863518" cy="4505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15" name="Group 14"/>
            <p:cNvGrpSpPr/>
            <p:nvPr/>
          </p:nvGrpSpPr>
          <p:grpSpPr>
            <a:xfrm>
              <a:off x="4421931" y="1099893"/>
              <a:ext cx="1922676" cy="645388"/>
              <a:chOff x="4541666" y="2329741"/>
              <a:chExt cx="4343400" cy="1122974"/>
            </a:xfrm>
          </p:grpSpPr>
          <p:pic>
            <p:nvPicPr>
              <p:cNvPr id="16" name="Picture 3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1666" y="2700240"/>
                <a:ext cx="4343400" cy="75247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1666" y="2329741"/>
                <a:ext cx="1209675" cy="39052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  <p:pic>
          <p:nvPicPr>
            <p:cNvPr id="18" name="Picture 9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93516">
              <a:off x="6870930" y="940527"/>
              <a:ext cx="1242988" cy="10068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183880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1541748" y="946448"/>
          <a:ext cx="9144000" cy="580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800" y="-17712"/>
            <a:ext cx="4968552" cy="936104"/>
          </a:xfrm>
        </p:spPr>
        <p:txBody>
          <a:bodyPr>
            <a:noAutofit/>
          </a:bodyPr>
          <a:lstStyle/>
          <a:p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To…</a:t>
            </a:r>
          </a:p>
        </p:txBody>
      </p:sp>
    </p:spTree>
    <p:extLst>
      <p:ext uri="{BB962C8B-B14F-4D97-AF65-F5344CB8AC3E}">
        <p14:creationId xmlns:p14="http://schemas.microsoft.com/office/powerpoint/2010/main" val="317972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808" y="18746"/>
            <a:ext cx="4104456" cy="720080"/>
          </a:xfrm>
        </p:spPr>
        <p:txBody>
          <a:bodyPr>
            <a:normAutofit fontScale="90000"/>
          </a:bodyPr>
          <a:lstStyle/>
          <a:p>
            <a:r>
              <a:rPr lang="en-GB" sz="1400" b="1" dirty="0"/>
              <a:t>Click</a:t>
            </a:r>
            <a:r>
              <a:rPr lang="en-GB" dirty="0"/>
              <a:t> </a:t>
            </a:r>
            <a:r>
              <a:rPr lang="en-GB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You…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847528" y="836712"/>
          <a:ext cx="914232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305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78520" y="684654"/>
            <a:ext cx="77425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u="sng" dirty="0"/>
              <a:t>Have a plan </a:t>
            </a:r>
            <a:r>
              <a:rPr lang="en-GB" sz="2400" dirty="0"/>
              <a:t>for when things do go wrong.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Know where to go for help and advice – including school!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Know what your school is doing and support and reinforce key messages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Find out what policies are in place in relation to e-safety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3832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prepared: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681">
            <a:off x="8873340" y="388448"/>
            <a:ext cx="1364357" cy="1346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5935217" y="4149080"/>
            <a:ext cx="4299112" cy="2587982"/>
            <a:chOff x="4411217" y="4149080"/>
            <a:chExt cx="4299112" cy="2587982"/>
          </a:xfrm>
        </p:grpSpPr>
        <p:grpSp>
          <p:nvGrpSpPr>
            <p:cNvPr id="5" name="Group 4"/>
            <p:cNvGrpSpPr/>
            <p:nvPr/>
          </p:nvGrpSpPr>
          <p:grpSpPr>
            <a:xfrm>
              <a:off x="4788024" y="4149080"/>
              <a:ext cx="3922305" cy="2506655"/>
              <a:chOff x="5796136" y="2204187"/>
              <a:chExt cx="3346241" cy="221862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796136" y="2204187"/>
                <a:ext cx="3258579" cy="2072533"/>
                <a:chOff x="5582708" y="2350277"/>
                <a:chExt cx="3258579" cy="2072533"/>
              </a:xfrm>
            </p:grpSpPr>
            <p:pic>
              <p:nvPicPr>
                <p:cNvPr id="7" name="Picture 6">
                  <a:hlinkClick r:id="rId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367" t="13484" r="23055" b="70300"/>
                <a:stretch>
                  <a:fillRect/>
                </a:stretch>
              </p:blipFill>
              <p:spPr bwMode="auto">
                <a:xfrm>
                  <a:off x="5582708" y="2995765"/>
                  <a:ext cx="1714078" cy="360995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  <a:extLst/>
              </p:spPr>
            </p:pic>
            <p:pic>
              <p:nvPicPr>
                <p:cNvPr id="8" name="Picture 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46" t="59488" r="54738" b="26787"/>
                <a:stretch>
                  <a:fillRect/>
                </a:stretch>
              </p:blipFill>
              <p:spPr bwMode="auto">
                <a:xfrm>
                  <a:off x="6507690" y="2350277"/>
                  <a:ext cx="872622" cy="646675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  <a:extLst/>
              </p:spPr>
            </p:pic>
            <p:grpSp>
              <p:nvGrpSpPr>
                <p:cNvPr id="11" name="Group 10"/>
                <p:cNvGrpSpPr/>
                <p:nvPr/>
              </p:nvGrpSpPr>
              <p:grpSpPr>
                <a:xfrm>
                  <a:off x="7300613" y="2410548"/>
                  <a:ext cx="1540674" cy="1531430"/>
                  <a:chOff x="3772644" y="2636912"/>
                  <a:chExt cx="4638265" cy="4015278"/>
                </a:xfrm>
              </p:grpSpPr>
              <p:pic>
                <p:nvPicPr>
                  <p:cNvPr id="17" name="Picture 8">
                    <a:hlinkClick r:id="rId7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778" t="14223" r="11667" b="9334"/>
                  <a:stretch>
                    <a:fillRect/>
                  </a:stretch>
                </p:blipFill>
                <p:spPr bwMode="auto">
                  <a:xfrm>
                    <a:off x="3772644" y="2636912"/>
                    <a:ext cx="4191000" cy="3054350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  <a:extLst/>
                </p:spPr>
              </p:pic>
              <p:pic>
                <p:nvPicPr>
                  <p:cNvPr id="1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64288" y="5392583"/>
                    <a:ext cx="1246621" cy="1259607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  <a:extLst/>
                </p:spPr>
              </p:pic>
            </p:grpSp>
            <p:pic>
              <p:nvPicPr>
                <p:cNvPr id="12" name="Picture 3">
                  <a:hlinkClick r:id="rId10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82821" y="3343272"/>
                  <a:ext cx="989491" cy="553180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  <a:extLst/>
              </p:spPr>
            </p:pic>
            <p:pic>
              <p:nvPicPr>
                <p:cNvPr id="13" name="Picture 5">
                  <a:hlinkClick r:id="rId1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5896" y="3866611"/>
                  <a:ext cx="821239" cy="508157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  <a:extLst/>
              </p:spPr>
            </p:pic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6355" y="3350257"/>
                  <a:ext cx="1183484" cy="512132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  <a:extLst/>
              </p:spPr>
            </p:pic>
            <p:pic>
              <p:nvPicPr>
                <p:cNvPr id="15" name="Picture 3">
                  <a:hlinkClick r:id="rId1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77873" y="3900329"/>
                  <a:ext cx="1088869" cy="52248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  <a:extLst/>
              </p:spPr>
            </p:pic>
            <p:pic>
              <p:nvPicPr>
                <p:cNvPr id="16" name="Picture 2">
                  <a:hlinkClick r:id="rId1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2708" y="2524420"/>
                  <a:ext cx="966117" cy="455789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  <a:extLst/>
              </p:spPr>
            </p:pic>
          </p:grpSp>
          <p:pic>
            <p:nvPicPr>
              <p:cNvPr id="9" name="Picture 10">
                <a:hlinkClick r:id="rId19"/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692" r="10313" b="11111"/>
              <a:stretch>
                <a:fillRect/>
              </a:stretch>
            </p:blipFill>
            <p:spPr bwMode="auto">
              <a:xfrm>
                <a:off x="8363251" y="4017664"/>
                <a:ext cx="779126" cy="40514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  <p:pic>
          <p:nvPicPr>
            <p:cNvPr id="21" name="Picture 20">
              <a:hlinkClick r:id="rId21"/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217" y="5776286"/>
              <a:ext cx="960776" cy="960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13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298394"/>
            <a:ext cx="8424936" cy="936104"/>
          </a:xfrm>
        </p:spPr>
        <p:txBody>
          <a:bodyPr>
            <a:noAutofit/>
          </a:bodyPr>
          <a:lstStyle/>
          <a:p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Switched On Families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7804" y="569458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http://keepup.virginmedia.com/switchedonfamilies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993" y="1817368"/>
            <a:ext cx="6972154" cy="3503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993" y="1836824"/>
            <a:ext cx="6994250" cy="344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552" y="2708920"/>
            <a:ext cx="8326940" cy="1440160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055" y="1817369"/>
            <a:ext cx="6961686" cy="3448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48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7544">
            <a:off x="7971271" y="2114307"/>
            <a:ext cx="2335075" cy="217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1480272" y="94667"/>
            <a:ext cx="894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more practical steps you could take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5920" y="562801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Encourage openness and provide informal opportunities to talk about online activity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8698" y="887944"/>
            <a:ext cx="777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“Sometimes it not about giving advice, sometimes it’s just about being there to listen to what they have to say”    </a:t>
            </a:r>
            <a:r>
              <a:rPr lang="en-GB" dirty="0" err="1"/>
              <a:t>BeatBullying</a:t>
            </a:r>
            <a:r>
              <a:rPr lang="en-GB" dirty="0"/>
              <a:t> Mentor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8679" y="4878303"/>
            <a:ext cx="430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Agree as a family about time to be spent online…. </a:t>
            </a:r>
            <a:r>
              <a:rPr lang="en-GB" dirty="0"/>
              <a:t>mobile phone use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47236" y="331320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Locate technology where you can see it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773996" y="4085396"/>
            <a:ext cx="3762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Get them to show you what they are doing online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9770" y="2497014"/>
            <a:ext cx="3570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Discuss how they might get into and out of difficulty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937791" y="1817365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Create a family email address for registering online?</a:t>
            </a:r>
          </a:p>
        </p:txBody>
      </p:sp>
      <p:grpSp>
        <p:nvGrpSpPr>
          <p:cNvPr id="19" name="Group 18"/>
          <p:cNvGrpSpPr/>
          <p:nvPr/>
        </p:nvGrpSpPr>
        <p:grpSpPr>
          <a:xfrm rot="10800000">
            <a:off x="1976332" y="1748287"/>
            <a:ext cx="3687525" cy="737378"/>
            <a:chOff x="467544" y="3212976"/>
            <a:chExt cx="4551621" cy="95264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67544" y="3212976"/>
              <a:ext cx="0" cy="93610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67544" y="4117600"/>
              <a:ext cx="4551621" cy="4801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0800000">
            <a:off x="2624084" y="2476599"/>
            <a:ext cx="3687525" cy="737378"/>
            <a:chOff x="467544" y="3212976"/>
            <a:chExt cx="4551621" cy="95264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67544" y="3212976"/>
              <a:ext cx="0" cy="93610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67544" y="4117600"/>
              <a:ext cx="4551621" cy="4801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10800000">
            <a:off x="3249891" y="3214642"/>
            <a:ext cx="3687525" cy="737378"/>
            <a:chOff x="467544" y="3212976"/>
            <a:chExt cx="4551621" cy="95264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67544" y="3212976"/>
              <a:ext cx="0" cy="93610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467544" y="4117600"/>
              <a:ext cx="4551621" cy="4801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0800000">
            <a:off x="3951353" y="3972402"/>
            <a:ext cx="3687525" cy="737378"/>
            <a:chOff x="467544" y="3212976"/>
            <a:chExt cx="4551621" cy="95264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67544" y="3212976"/>
              <a:ext cx="0" cy="93610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467544" y="4117600"/>
              <a:ext cx="4551621" cy="4801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0800000">
            <a:off x="4638091" y="4741809"/>
            <a:ext cx="3687525" cy="877604"/>
            <a:chOff x="467544" y="3212976"/>
            <a:chExt cx="4551621" cy="95264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7544" y="3212976"/>
              <a:ext cx="0" cy="93610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467544" y="4117600"/>
              <a:ext cx="4551621" cy="4801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10800000">
            <a:off x="5807409" y="5527457"/>
            <a:ext cx="3687525" cy="1069894"/>
            <a:chOff x="467544" y="3212976"/>
            <a:chExt cx="4551621" cy="95264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67544" y="3212976"/>
              <a:ext cx="0" cy="93610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467544" y="4117600"/>
              <a:ext cx="4551621" cy="4801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398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Office PowerPoint</Application>
  <PresentationFormat>Custom</PresentationFormat>
  <Paragraphs>104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How To…</vt:lpstr>
      <vt:lpstr>Click If You…</vt:lpstr>
      <vt:lpstr>PowerPoint Presentation</vt:lpstr>
      <vt:lpstr>Switched On Families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Riley</dc:creator>
  <cp:lastModifiedBy>User</cp:lastModifiedBy>
  <cp:revision>2</cp:revision>
  <dcterms:created xsi:type="dcterms:W3CDTF">2017-06-05T18:18:00Z</dcterms:created>
  <dcterms:modified xsi:type="dcterms:W3CDTF">2017-06-26T09:48:53Z</dcterms:modified>
</cp:coreProperties>
</file>